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7" r:id="rId2"/>
    <p:sldId id="261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0E325-00CA-4AED-9F9B-E404FA0EDB0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BC820F2-3626-43CA-B9CF-A391EF089FAB}">
      <dgm:prSet phldrT="[Text]" custT="1"/>
      <dgm:spPr/>
      <dgm:t>
        <a:bodyPr/>
        <a:lstStyle/>
        <a:p>
          <a:r>
            <a:rPr lang="cs-CZ" sz="3600" b="1" dirty="0" smtClean="0">
              <a:latin typeface="Arial" pitchFamily="34" charset="0"/>
              <a:cs typeface="Arial" pitchFamily="34" charset="0"/>
            </a:rPr>
            <a:t>bankéři továrníci</a:t>
          </a:r>
          <a:endParaRPr lang="cs-CZ" sz="3600" b="1" dirty="0">
            <a:latin typeface="Arial" pitchFamily="34" charset="0"/>
            <a:cs typeface="Arial" pitchFamily="34" charset="0"/>
          </a:endParaRPr>
        </a:p>
      </dgm:t>
    </dgm:pt>
    <dgm:pt modelId="{74A008B6-F955-4388-8C56-1DF76F0AE534}" type="parTrans" cxnId="{5FD3787C-16EC-48BC-8ED3-4C940D759AF2}">
      <dgm:prSet/>
      <dgm:spPr/>
      <dgm:t>
        <a:bodyPr/>
        <a:lstStyle/>
        <a:p>
          <a:endParaRPr lang="cs-CZ"/>
        </a:p>
      </dgm:t>
    </dgm:pt>
    <dgm:pt modelId="{17A6ECAD-BD3D-4A14-909C-0D767D47DF71}" type="sibTrans" cxnId="{5FD3787C-16EC-48BC-8ED3-4C940D759AF2}">
      <dgm:prSet/>
      <dgm:spPr/>
      <dgm:t>
        <a:bodyPr/>
        <a:lstStyle/>
        <a:p>
          <a:endParaRPr lang="cs-CZ"/>
        </a:p>
      </dgm:t>
    </dgm:pt>
    <dgm:pt modelId="{3CF9C748-08B3-4B85-9A63-21318CB50040}">
      <dgm:prSet phldrT="[Text]" custT="1"/>
      <dgm:spPr/>
      <dgm:t>
        <a:bodyPr/>
        <a:lstStyle/>
        <a:p>
          <a:r>
            <a:rPr lang="cs-CZ" sz="3600" b="1" dirty="0" smtClean="0">
              <a:latin typeface="Arial" pitchFamily="34" charset="0"/>
              <a:cs typeface="Arial" pitchFamily="34" charset="0"/>
            </a:rPr>
            <a:t>úředníci živnostníci</a:t>
          </a:r>
          <a:endParaRPr lang="cs-CZ" sz="3600" b="1" dirty="0">
            <a:latin typeface="Arial" pitchFamily="34" charset="0"/>
            <a:cs typeface="Arial" pitchFamily="34" charset="0"/>
          </a:endParaRPr>
        </a:p>
      </dgm:t>
    </dgm:pt>
    <dgm:pt modelId="{A6A2F589-63CA-4C8C-AD35-60D596837655}" type="parTrans" cxnId="{22894091-28D8-481D-9A16-3EE86B55CD0E}">
      <dgm:prSet/>
      <dgm:spPr/>
      <dgm:t>
        <a:bodyPr/>
        <a:lstStyle/>
        <a:p>
          <a:endParaRPr lang="cs-CZ"/>
        </a:p>
      </dgm:t>
    </dgm:pt>
    <dgm:pt modelId="{41C59E01-5875-4CCB-B18B-8744D3A450EE}" type="sibTrans" cxnId="{22894091-28D8-481D-9A16-3EE86B55CD0E}">
      <dgm:prSet/>
      <dgm:spPr/>
      <dgm:t>
        <a:bodyPr/>
        <a:lstStyle/>
        <a:p>
          <a:endParaRPr lang="cs-CZ"/>
        </a:p>
      </dgm:t>
    </dgm:pt>
    <dgm:pt modelId="{A00C7D17-1263-41A6-A4E8-B2234830F13D}">
      <dgm:prSet phldrT="[Text]"/>
      <dgm:spPr/>
      <dgm:t>
        <a:bodyPr/>
        <a:lstStyle/>
        <a:p>
          <a:r>
            <a:rPr lang="cs-CZ" b="1" dirty="0" smtClean="0">
              <a:latin typeface="Arial" pitchFamily="34" charset="0"/>
              <a:cs typeface="Arial" pitchFamily="34" charset="0"/>
            </a:rPr>
            <a:t>dělníci</a:t>
          </a:r>
          <a:endParaRPr lang="cs-CZ" b="1" dirty="0">
            <a:latin typeface="Arial" pitchFamily="34" charset="0"/>
            <a:cs typeface="Arial" pitchFamily="34" charset="0"/>
          </a:endParaRPr>
        </a:p>
      </dgm:t>
    </dgm:pt>
    <dgm:pt modelId="{52F5D524-6663-4909-AABA-CCFA1E51B31C}" type="parTrans" cxnId="{0371D7CE-8757-48CE-8455-FE3F8D51E2F5}">
      <dgm:prSet/>
      <dgm:spPr/>
      <dgm:t>
        <a:bodyPr/>
        <a:lstStyle/>
        <a:p>
          <a:endParaRPr lang="cs-CZ"/>
        </a:p>
      </dgm:t>
    </dgm:pt>
    <dgm:pt modelId="{EBD9C7F5-3A9C-4663-93B3-1E70ED51F260}" type="sibTrans" cxnId="{0371D7CE-8757-48CE-8455-FE3F8D51E2F5}">
      <dgm:prSet/>
      <dgm:spPr/>
      <dgm:t>
        <a:bodyPr/>
        <a:lstStyle/>
        <a:p>
          <a:endParaRPr lang="cs-CZ"/>
        </a:p>
      </dgm:t>
    </dgm:pt>
    <dgm:pt modelId="{A7857281-A9F3-422F-9072-CE05823AD4ED}" type="pres">
      <dgm:prSet presAssocID="{E540E325-00CA-4AED-9F9B-E404FA0EDB04}" presName="compositeShape" presStyleCnt="0">
        <dgm:presLayoutVars>
          <dgm:dir/>
          <dgm:resizeHandles/>
        </dgm:presLayoutVars>
      </dgm:prSet>
      <dgm:spPr/>
    </dgm:pt>
    <dgm:pt modelId="{89A9E3AD-1BB4-4328-BACF-A86409D8895A}" type="pres">
      <dgm:prSet presAssocID="{E540E325-00CA-4AED-9F9B-E404FA0EDB04}" presName="pyramid" presStyleLbl="node1" presStyleIdx="0" presStyleCnt="1"/>
      <dgm:spPr/>
    </dgm:pt>
    <dgm:pt modelId="{E5D3DB40-CF58-48B1-BBCC-1C2E959B4720}" type="pres">
      <dgm:prSet presAssocID="{E540E325-00CA-4AED-9F9B-E404FA0EDB04}" presName="theList" presStyleCnt="0"/>
      <dgm:spPr/>
    </dgm:pt>
    <dgm:pt modelId="{406843AD-DD54-443B-99EF-69C15821C928}" type="pres">
      <dgm:prSet presAssocID="{9BC820F2-3626-43CA-B9CF-A391EF089FA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710622-2A3F-4AFA-92FD-ED922698BF86}" type="pres">
      <dgm:prSet presAssocID="{9BC820F2-3626-43CA-B9CF-A391EF089FAB}" presName="aSpace" presStyleCnt="0"/>
      <dgm:spPr/>
    </dgm:pt>
    <dgm:pt modelId="{76DCD348-F368-4262-BF37-0A0F99EFC01F}" type="pres">
      <dgm:prSet presAssocID="{3CF9C748-08B3-4B85-9A63-21318CB5004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48050A-D0CD-4875-847B-1F1639BB9F07}" type="pres">
      <dgm:prSet presAssocID="{3CF9C748-08B3-4B85-9A63-21318CB50040}" presName="aSpace" presStyleCnt="0"/>
      <dgm:spPr/>
    </dgm:pt>
    <dgm:pt modelId="{E00D0655-E73C-4121-B07D-04357DFFE1D0}" type="pres">
      <dgm:prSet presAssocID="{A00C7D17-1263-41A6-A4E8-B2234830F13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AB7B35-761E-4FCB-B7EA-880B6D1542B7}" type="pres">
      <dgm:prSet presAssocID="{A00C7D17-1263-41A6-A4E8-B2234830F13D}" presName="aSpace" presStyleCnt="0"/>
      <dgm:spPr/>
    </dgm:pt>
  </dgm:ptLst>
  <dgm:cxnLst>
    <dgm:cxn modelId="{DE0E35D2-7545-48D1-890F-F41BBD54CFB3}" type="presOf" srcId="{9BC820F2-3626-43CA-B9CF-A391EF089FAB}" destId="{406843AD-DD54-443B-99EF-69C15821C928}" srcOrd="0" destOrd="0" presId="urn:microsoft.com/office/officeart/2005/8/layout/pyramid2"/>
    <dgm:cxn modelId="{5FD3787C-16EC-48BC-8ED3-4C940D759AF2}" srcId="{E540E325-00CA-4AED-9F9B-E404FA0EDB04}" destId="{9BC820F2-3626-43CA-B9CF-A391EF089FAB}" srcOrd="0" destOrd="0" parTransId="{74A008B6-F955-4388-8C56-1DF76F0AE534}" sibTransId="{17A6ECAD-BD3D-4A14-909C-0D767D47DF71}"/>
    <dgm:cxn modelId="{22894091-28D8-481D-9A16-3EE86B55CD0E}" srcId="{E540E325-00CA-4AED-9F9B-E404FA0EDB04}" destId="{3CF9C748-08B3-4B85-9A63-21318CB50040}" srcOrd="1" destOrd="0" parTransId="{A6A2F589-63CA-4C8C-AD35-60D596837655}" sibTransId="{41C59E01-5875-4CCB-B18B-8744D3A450EE}"/>
    <dgm:cxn modelId="{4C373BB9-8709-46F4-82D3-CB489F5B2FB6}" type="presOf" srcId="{3CF9C748-08B3-4B85-9A63-21318CB50040}" destId="{76DCD348-F368-4262-BF37-0A0F99EFC01F}" srcOrd="0" destOrd="0" presId="urn:microsoft.com/office/officeart/2005/8/layout/pyramid2"/>
    <dgm:cxn modelId="{4F903F36-29F2-413E-ACAC-5CE8FE35C08F}" type="presOf" srcId="{A00C7D17-1263-41A6-A4E8-B2234830F13D}" destId="{E00D0655-E73C-4121-B07D-04357DFFE1D0}" srcOrd="0" destOrd="0" presId="urn:microsoft.com/office/officeart/2005/8/layout/pyramid2"/>
    <dgm:cxn modelId="{0371D7CE-8757-48CE-8455-FE3F8D51E2F5}" srcId="{E540E325-00CA-4AED-9F9B-E404FA0EDB04}" destId="{A00C7D17-1263-41A6-A4E8-B2234830F13D}" srcOrd="2" destOrd="0" parTransId="{52F5D524-6663-4909-AABA-CCFA1E51B31C}" sibTransId="{EBD9C7F5-3A9C-4663-93B3-1E70ED51F260}"/>
    <dgm:cxn modelId="{DD36D342-BAB8-49A0-B7EA-3B75805040CE}" type="presOf" srcId="{E540E325-00CA-4AED-9F9B-E404FA0EDB04}" destId="{A7857281-A9F3-422F-9072-CE05823AD4ED}" srcOrd="0" destOrd="0" presId="urn:microsoft.com/office/officeart/2005/8/layout/pyramid2"/>
    <dgm:cxn modelId="{F10A3691-C372-4198-8E53-1B5A8EA2BFBE}" type="presParOf" srcId="{A7857281-A9F3-422F-9072-CE05823AD4ED}" destId="{89A9E3AD-1BB4-4328-BACF-A86409D8895A}" srcOrd="0" destOrd="0" presId="urn:microsoft.com/office/officeart/2005/8/layout/pyramid2"/>
    <dgm:cxn modelId="{68AC7764-3561-4F96-ADD5-86440CB8E919}" type="presParOf" srcId="{A7857281-A9F3-422F-9072-CE05823AD4ED}" destId="{E5D3DB40-CF58-48B1-BBCC-1C2E959B4720}" srcOrd="1" destOrd="0" presId="urn:microsoft.com/office/officeart/2005/8/layout/pyramid2"/>
    <dgm:cxn modelId="{EA36E445-9DD5-40B1-9ECF-85442DD93A05}" type="presParOf" srcId="{E5D3DB40-CF58-48B1-BBCC-1C2E959B4720}" destId="{406843AD-DD54-443B-99EF-69C15821C928}" srcOrd="0" destOrd="0" presId="urn:microsoft.com/office/officeart/2005/8/layout/pyramid2"/>
    <dgm:cxn modelId="{3037A763-5296-41B1-9940-B0C6F679BAAE}" type="presParOf" srcId="{E5D3DB40-CF58-48B1-BBCC-1C2E959B4720}" destId="{CE710622-2A3F-4AFA-92FD-ED922698BF86}" srcOrd="1" destOrd="0" presId="urn:microsoft.com/office/officeart/2005/8/layout/pyramid2"/>
    <dgm:cxn modelId="{2CDC07C6-4563-48A5-98CB-2682DE642367}" type="presParOf" srcId="{E5D3DB40-CF58-48B1-BBCC-1C2E959B4720}" destId="{76DCD348-F368-4262-BF37-0A0F99EFC01F}" srcOrd="2" destOrd="0" presId="urn:microsoft.com/office/officeart/2005/8/layout/pyramid2"/>
    <dgm:cxn modelId="{FA5C101B-76BD-4CB4-BD9C-06E990B08EC0}" type="presParOf" srcId="{E5D3DB40-CF58-48B1-BBCC-1C2E959B4720}" destId="{3B48050A-D0CD-4875-847B-1F1639BB9F07}" srcOrd="3" destOrd="0" presId="urn:microsoft.com/office/officeart/2005/8/layout/pyramid2"/>
    <dgm:cxn modelId="{0E81A8C7-3DBE-4617-BD30-8331F94886F2}" type="presParOf" srcId="{E5D3DB40-CF58-48B1-BBCC-1C2E959B4720}" destId="{E00D0655-E73C-4121-B07D-04357DFFE1D0}" srcOrd="4" destOrd="0" presId="urn:microsoft.com/office/officeart/2005/8/layout/pyramid2"/>
    <dgm:cxn modelId="{6C165F72-F8EC-43CE-8D8A-9AB0B763A9E7}" type="presParOf" srcId="{E5D3DB40-CF58-48B1-BBCC-1C2E959B4720}" destId="{5DAB7B35-761E-4FCB-B7EA-880B6D1542B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46F4F-47C6-4348-B494-C56B1F7E85B9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A2B791E-7F1F-4422-B985-728F5AD3BB50}">
      <dgm:prSet phldrT="[Text]" custT="1"/>
      <dgm:spPr/>
      <dgm:t>
        <a:bodyPr/>
        <a:lstStyle/>
        <a:p>
          <a:r>
            <a:rPr lang="cs-CZ" sz="3200" dirty="0" smtClean="0"/>
            <a:t>parní automobil</a:t>
          </a:r>
          <a:endParaRPr lang="cs-CZ" sz="3200" dirty="0"/>
        </a:p>
      </dgm:t>
    </dgm:pt>
    <dgm:pt modelId="{0A9E28D4-2EC8-400A-9CB3-19756F04493B}" type="parTrans" cxnId="{01757819-EFAD-42EC-B6A1-9DBDC3730FC9}">
      <dgm:prSet/>
      <dgm:spPr/>
      <dgm:t>
        <a:bodyPr/>
        <a:lstStyle/>
        <a:p>
          <a:endParaRPr lang="cs-CZ"/>
        </a:p>
      </dgm:t>
    </dgm:pt>
    <dgm:pt modelId="{BB3B9EB5-6642-4205-B4FE-1558C09AB057}" type="sibTrans" cxnId="{01757819-EFAD-42EC-B6A1-9DBDC3730FC9}">
      <dgm:prSet/>
      <dgm:spPr/>
      <dgm:t>
        <a:bodyPr/>
        <a:lstStyle/>
        <a:p>
          <a:endParaRPr lang="cs-CZ"/>
        </a:p>
      </dgm:t>
    </dgm:pt>
    <dgm:pt modelId="{2567D253-71B1-49E7-928E-18A51AF00756}">
      <dgm:prSet phldrT="[Text]" custT="1"/>
      <dgm:spPr/>
      <dgm:t>
        <a:bodyPr/>
        <a:lstStyle/>
        <a:p>
          <a:r>
            <a:rPr lang="cs-CZ" sz="2800" dirty="0" smtClean="0"/>
            <a:t>Josef Božek – 1815 - 1817</a:t>
          </a:r>
          <a:endParaRPr lang="cs-CZ" sz="2800" dirty="0"/>
        </a:p>
      </dgm:t>
    </dgm:pt>
    <dgm:pt modelId="{BC3EE211-4CDA-4E5A-B46D-796C38A66172}" type="parTrans" cxnId="{2242053A-C08C-4CB7-BC38-A28CFADDDA8E}">
      <dgm:prSet/>
      <dgm:spPr/>
      <dgm:t>
        <a:bodyPr/>
        <a:lstStyle/>
        <a:p>
          <a:endParaRPr lang="cs-CZ"/>
        </a:p>
      </dgm:t>
    </dgm:pt>
    <dgm:pt modelId="{1724EDED-F63E-4066-81F6-53BF59378E55}" type="sibTrans" cxnId="{2242053A-C08C-4CB7-BC38-A28CFADDDA8E}">
      <dgm:prSet/>
      <dgm:spPr/>
      <dgm:t>
        <a:bodyPr/>
        <a:lstStyle/>
        <a:p>
          <a:endParaRPr lang="cs-CZ"/>
        </a:p>
      </dgm:t>
    </dgm:pt>
    <dgm:pt modelId="{BB01E774-CBBF-41D1-A9F2-076D64D09D9E}">
      <dgm:prSet phldrT="[Text]" custT="1"/>
      <dgm:spPr/>
      <dgm:t>
        <a:bodyPr/>
        <a:lstStyle/>
        <a:p>
          <a:r>
            <a:rPr lang="cs-CZ" sz="3200" dirty="0" smtClean="0"/>
            <a:t>lodní šroub</a:t>
          </a:r>
          <a:endParaRPr lang="cs-CZ" sz="3200" dirty="0"/>
        </a:p>
      </dgm:t>
    </dgm:pt>
    <dgm:pt modelId="{BC31F93E-0BD8-4202-B527-CDED9F78075C}" type="parTrans" cxnId="{EF08041F-CA13-4BC8-9861-943AFC7A503F}">
      <dgm:prSet/>
      <dgm:spPr/>
      <dgm:t>
        <a:bodyPr/>
        <a:lstStyle/>
        <a:p>
          <a:endParaRPr lang="cs-CZ"/>
        </a:p>
      </dgm:t>
    </dgm:pt>
    <dgm:pt modelId="{F137B80F-60E6-446D-9596-4B9E2C6A79BA}" type="sibTrans" cxnId="{EF08041F-CA13-4BC8-9861-943AFC7A503F}">
      <dgm:prSet/>
      <dgm:spPr/>
      <dgm:t>
        <a:bodyPr/>
        <a:lstStyle/>
        <a:p>
          <a:endParaRPr lang="cs-CZ"/>
        </a:p>
      </dgm:t>
    </dgm:pt>
    <dgm:pt modelId="{E5B3BC6F-0677-4743-B1A3-F8FEB535FB82}">
      <dgm:prSet phldrT="[Text]" custT="1"/>
      <dgm:spPr/>
      <dgm:t>
        <a:bodyPr/>
        <a:lstStyle/>
        <a:p>
          <a:r>
            <a:rPr lang="cs-CZ" sz="3200" dirty="0" smtClean="0"/>
            <a:t>Josef Ressel - 1827</a:t>
          </a:r>
          <a:endParaRPr lang="cs-CZ" sz="3200" dirty="0"/>
        </a:p>
      </dgm:t>
    </dgm:pt>
    <dgm:pt modelId="{1D17DCFC-DF4B-48F6-B6F5-DA8E28633724}" type="parTrans" cxnId="{6DD38D16-0F4D-40CC-825A-9E506CD45173}">
      <dgm:prSet/>
      <dgm:spPr/>
      <dgm:t>
        <a:bodyPr/>
        <a:lstStyle/>
        <a:p>
          <a:endParaRPr lang="cs-CZ"/>
        </a:p>
      </dgm:t>
    </dgm:pt>
    <dgm:pt modelId="{151C63F0-636D-4417-AD40-F346C4E1E67B}" type="sibTrans" cxnId="{6DD38D16-0F4D-40CC-825A-9E506CD45173}">
      <dgm:prSet/>
      <dgm:spPr/>
      <dgm:t>
        <a:bodyPr/>
        <a:lstStyle/>
        <a:p>
          <a:endParaRPr lang="cs-CZ"/>
        </a:p>
      </dgm:t>
    </dgm:pt>
    <dgm:pt modelId="{E91C460E-D50C-4F14-AA4B-BD85820E7C80}">
      <dgm:prSet phldrT="[Text]" custT="1"/>
      <dgm:spPr/>
      <dgm:t>
        <a:bodyPr/>
        <a:lstStyle/>
        <a:p>
          <a:r>
            <a:rPr lang="cs-CZ" sz="3200" dirty="0" smtClean="0"/>
            <a:t>bleskosvod</a:t>
          </a:r>
          <a:endParaRPr lang="cs-CZ" sz="3200" dirty="0"/>
        </a:p>
      </dgm:t>
    </dgm:pt>
    <dgm:pt modelId="{EAB3BC24-E8D7-400C-951B-D7A11B105169}" type="parTrans" cxnId="{C705DA87-0FA9-4752-BB6F-FC9556F9C32F}">
      <dgm:prSet/>
      <dgm:spPr/>
      <dgm:t>
        <a:bodyPr/>
        <a:lstStyle/>
        <a:p>
          <a:endParaRPr lang="cs-CZ"/>
        </a:p>
      </dgm:t>
    </dgm:pt>
    <dgm:pt modelId="{B60F1C99-1259-4E0C-8D20-8C5C6E9B542C}" type="sibTrans" cxnId="{C705DA87-0FA9-4752-BB6F-FC9556F9C32F}">
      <dgm:prSet/>
      <dgm:spPr/>
      <dgm:t>
        <a:bodyPr/>
        <a:lstStyle/>
        <a:p>
          <a:endParaRPr lang="cs-CZ"/>
        </a:p>
      </dgm:t>
    </dgm:pt>
    <dgm:pt modelId="{E77D5D96-0DF6-4D20-A323-617D4286FFDE}">
      <dgm:prSet phldrT="[Text]" custT="1"/>
      <dgm:spPr/>
      <dgm:t>
        <a:bodyPr/>
        <a:lstStyle/>
        <a:p>
          <a:r>
            <a:rPr lang="cs-CZ" sz="2400" dirty="0" smtClean="0"/>
            <a:t>Prokop Diviš</a:t>
          </a:r>
          <a:endParaRPr lang="cs-CZ" sz="2400" dirty="0"/>
        </a:p>
      </dgm:t>
    </dgm:pt>
    <dgm:pt modelId="{21ADD010-5781-494C-BED7-6A85B71C0FCC}" type="parTrans" cxnId="{A7BA730F-59F1-437D-89F0-00FA5F6E6A32}">
      <dgm:prSet/>
      <dgm:spPr/>
      <dgm:t>
        <a:bodyPr/>
        <a:lstStyle/>
        <a:p>
          <a:endParaRPr lang="cs-CZ"/>
        </a:p>
      </dgm:t>
    </dgm:pt>
    <dgm:pt modelId="{D0402223-21E6-440E-A6F9-DE497180B4F7}" type="sibTrans" cxnId="{A7BA730F-59F1-437D-89F0-00FA5F6E6A32}">
      <dgm:prSet/>
      <dgm:spPr/>
      <dgm:t>
        <a:bodyPr/>
        <a:lstStyle/>
        <a:p>
          <a:endParaRPr lang="cs-CZ"/>
        </a:p>
      </dgm:t>
    </dgm:pt>
    <dgm:pt modelId="{CA2098F4-8A01-473A-8277-7D7BA6B05C43}">
      <dgm:prSet phldrT="[Text]"/>
      <dgm:spPr/>
      <dgm:t>
        <a:bodyPr/>
        <a:lstStyle/>
        <a:p>
          <a:r>
            <a:rPr lang="cs-CZ" sz="2500" dirty="0" smtClean="0"/>
            <a:t>zámek Měšice - 1775</a:t>
          </a:r>
          <a:endParaRPr lang="cs-CZ" sz="2500" dirty="0"/>
        </a:p>
      </dgm:t>
    </dgm:pt>
    <dgm:pt modelId="{4C0C560F-33E3-4DE3-8CED-52BA57F6DEC0}" type="parTrans" cxnId="{33C7541E-4691-4E62-8884-B4A1C6ADC878}">
      <dgm:prSet/>
      <dgm:spPr/>
      <dgm:t>
        <a:bodyPr/>
        <a:lstStyle/>
        <a:p>
          <a:endParaRPr lang="cs-CZ"/>
        </a:p>
      </dgm:t>
    </dgm:pt>
    <dgm:pt modelId="{4711B20B-7512-44D5-ADF7-41101CEA9FBA}" type="sibTrans" cxnId="{33C7541E-4691-4E62-8884-B4A1C6ADC878}">
      <dgm:prSet/>
      <dgm:spPr/>
      <dgm:t>
        <a:bodyPr/>
        <a:lstStyle/>
        <a:p>
          <a:endParaRPr lang="cs-CZ"/>
        </a:p>
      </dgm:t>
    </dgm:pt>
    <dgm:pt modelId="{BCB959CD-C753-41B2-B276-555525EB9D92}" type="pres">
      <dgm:prSet presAssocID="{27B46F4F-47C6-4348-B494-C56B1F7E85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F5D83A0-28F5-4B5C-9200-FFCA7AE66DC3}" type="pres">
      <dgm:prSet presAssocID="{3A2B791E-7F1F-4422-B985-728F5AD3BB50}" presName="comp" presStyleCnt="0"/>
      <dgm:spPr/>
    </dgm:pt>
    <dgm:pt modelId="{E4BDF94C-889E-4FD3-B321-9AF979822C66}" type="pres">
      <dgm:prSet presAssocID="{3A2B791E-7F1F-4422-B985-728F5AD3BB50}" presName="box" presStyleLbl="node1" presStyleIdx="0" presStyleCnt="3"/>
      <dgm:spPr/>
      <dgm:t>
        <a:bodyPr/>
        <a:lstStyle/>
        <a:p>
          <a:endParaRPr lang="cs-CZ"/>
        </a:p>
      </dgm:t>
    </dgm:pt>
    <dgm:pt modelId="{4709F71F-DED3-4957-9174-27AE4BF79C18}" type="pres">
      <dgm:prSet presAssocID="{3A2B791E-7F1F-4422-B985-728F5AD3BB5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C27B6A-B118-4D2E-AAE2-52A109EC8C3B}" type="pres">
      <dgm:prSet presAssocID="{3A2B791E-7F1F-4422-B985-728F5AD3BB5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3D798C-1920-45C4-9404-58F23C5C0E31}" type="pres">
      <dgm:prSet presAssocID="{BB3B9EB5-6642-4205-B4FE-1558C09AB057}" presName="spacer" presStyleCnt="0"/>
      <dgm:spPr/>
    </dgm:pt>
    <dgm:pt modelId="{4D1C12E4-A3CA-4B28-B019-56DDE9533716}" type="pres">
      <dgm:prSet presAssocID="{BB01E774-CBBF-41D1-A9F2-076D64D09D9E}" presName="comp" presStyleCnt="0"/>
      <dgm:spPr/>
    </dgm:pt>
    <dgm:pt modelId="{5E695530-A4D2-4DCC-9C6F-F69E594B8F9E}" type="pres">
      <dgm:prSet presAssocID="{BB01E774-CBBF-41D1-A9F2-076D64D09D9E}" presName="box" presStyleLbl="node1" presStyleIdx="1" presStyleCnt="3"/>
      <dgm:spPr/>
      <dgm:t>
        <a:bodyPr/>
        <a:lstStyle/>
        <a:p>
          <a:endParaRPr lang="cs-CZ"/>
        </a:p>
      </dgm:t>
    </dgm:pt>
    <dgm:pt modelId="{542BE97E-AF6C-4C3E-9D0B-1052DDEF2976}" type="pres">
      <dgm:prSet presAssocID="{BB01E774-CBBF-41D1-A9F2-076D64D09D9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B36E5ED-FBF7-4D55-8AD0-A5129E505172}" type="pres">
      <dgm:prSet presAssocID="{BB01E774-CBBF-41D1-A9F2-076D64D09D9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A62F00-E8CE-4B0E-AFB1-01968425D158}" type="pres">
      <dgm:prSet presAssocID="{F137B80F-60E6-446D-9596-4B9E2C6A79BA}" presName="spacer" presStyleCnt="0"/>
      <dgm:spPr/>
    </dgm:pt>
    <dgm:pt modelId="{47967F69-ABB0-400A-958B-160B5601B5A5}" type="pres">
      <dgm:prSet presAssocID="{E91C460E-D50C-4F14-AA4B-BD85820E7C80}" presName="comp" presStyleCnt="0"/>
      <dgm:spPr/>
    </dgm:pt>
    <dgm:pt modelId="{0A5DFAF5-AB10-439A-B1F5-CF6B976EF37C}" type="pres">
      <dgm:prSet presAssocID="{E91C460E-D50C-4F14-AA4B-BD85820E7C80}" presName="box" presStyleLbl="node1" presStyleIdx="2" presStyleCnt="3"/>
      <dgm:spPr/>
      <dgm:t>
        <a:bodyPr/>
        <a:lstStyle/>
        <a:p>
          <a:endParaRPr lang="cs-CZ"/>
        </a:p>
      </dgm:t>
    </dgm:pt>
    <dgm:pt modelId="{DC146AEE-7E5C-49BF-AE42-7FA38EFDF40F}" type="pres">
      <dgm:prSet presAssocID="{E91C460E-D50C-4F14-AA4B-BD85820E7C8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702B063-DFE9-438D-AE99-CAE9FC116D9E}" type="pres">
      <dgm:prSet presAssocID="{E91C460E-D50C-4F14-AA4B-BD85820E7C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618C13-98EE-45BC-ABE1-0CBD683A409A}" type="presOf" srcId="{BB01E774-CBBF-41D1-A9F2-076D64D09D9E}" destId="{FB36E5ED-FBF7-4D55-8AD0-A5129E505172}" srcOrd="1" destOrd="0" presId="urn:microsoft.com/office/officeart/2005/8/layout/vList4#1"/>
    <dgm:cxn modelId="{6DD38D16-0F4D-40CC-825A-9E506CD45173}" srcId="{BB01E774-CBBF-41D1-A9F2-076D64D09D9E}" destId="{E5B3BC6F-0677-4743-B1A3-F8FEB535FB82}" srcOrd="0" destOrd="0" parTransId="{1D17DCFC-DF4B-48F6-B6F5-DA8E28633724}" sibTransId="{151C63F0-636D-4417-AD40-F346C4E1E67B}"/>
    <dgm:cxn modelId="{E1D24AD5-2532-4E3D-8D78-8400BE8A48DE}" type="presOf" srcId="{CA2098F4-8A01-473A-8277-7D7BA6B05C43}" destId="{0A5DFAF5-AB10-439A-B1F5-CF6B976EF37C}" srcOrd="0" destOrd="2" presId="urn:microsoft.com/office/officeart/2005/8/layout/vList4#1"/>
    <dgm:cxn modelId="{A7BA730F-59F1-437D-89F0-00FA5F6E6A32}" srcId="{E91C460E-D50C-4F14-AA4B-BD85820E7C80}" destId="{E77D5D96-0DF6-4D20-A323-617D4286FFDE}" srcOrd="0" destOrd="0" parTransId="{21ADD010-5781-494C-BED7-6A85B71C0FCC}" sibTransId="{D0402223-21E6-440E-A6F9-DE497180B4F7}"/>
    <dgm:cxn modelId="{BC2EB09A-CF5F-470E-A60F-D328AFB6B539}" type="presOf" srcId="{E5B3BC6F-0677-4743-B1A3-F8FEB535FB82}" destId="{FB36E5ED-FBF7-4D55-8AD0-A5129E505172}" srcOrd="1" destOrd="1" presId="urn:microsoft.com/office/officeart/2005/8/layout/vList4#1"/>
    <dgm:cxn modelId="{0F56081F-BBB4-49CE-880F-0DFCE72A3DB0}" type="presOf" srcId="{E77D5D96-0DF6-4D20-A323-617D4286FFDE}" destId="{7702B063-DFE9-438D-AE99-CAE9FC116D9E}" srcOrd="1" destOrd="1" presId="urn:microsoft.com/office/officeart/2005/8/layout/vList4#1"/>
    <dgm:cxn modelId="{C705DA87-0FA9-4752-BB6F-FC9556F9C32F}" srcId="{27B46F4F-47C6-4348-B494-C56B1F7E85B9}" destId="{E91C460E-D50C-4F14-AA4B-BD85820E7C80}" srcOrd="2" destOrd="0" parTransId="{EAB3BC24-E8D7-400C-951B-D7A11B105169}" sibTransId="{B60F1C99-1259-4E0C-8D20-8C5C6E9B542C}"/>
    <dgm:cxn modelId="{C5F5BDC8-FD53-474C-B2F8-9CCDFBBD54D5}" type="presOf" srcId="{E5B3BC6F-0677-4743-B1A3-F8FEB535FB82}" destId="{5E695530-A4D2-4DCC-9C6F-F69E594B8F9E}" srcOrd="0" destOrd="1" presId="urn:microsoft.com/office/officeart/2005/8/layout/vList4#1"/>
    <dgm:cxn modelId="{4AE93EA9-9861-445B-8928-DC91BE412783}" type="presOf" srcId="{2567D253-71B1-49E7-928E-18A51AF00756}" destId="{D0C27B6A-B118-4D2E-AAE2-52A109EC8C3B}" srcOrd="1" destOrd="1" presId="urn:microsoft.com/office/officeart/2005/8/layout/vList4#1"/>
    <dgm:cxn modelId="{0386F198-A345-4982-8055-1AE4294A8192}" type="presOf" srcId="{BB01E774-CBBF-41D1-A9F2-076D64D09D9E}" destId="{5E695530-A4D2-4DCC-9C6F-F69E594B8F9E}" srcOrd="0" destOrd="0" presId="urn:microsoft.com/office/officeart/2005/8/layout/vList4#1"/>
    <dgm:cxn modelId="{B252E4DE-EAD6-448A-AB0F-3B20325339EB}" type="presOf" srcId="{3A2B791E-7F1F-4422-B985-728F5AD3BB50}" destId="{E4BDF94C-889E-4FD3-B321-9AF979822C66}" srcOrd="0" destOrd="0" presId="urn:microsoft.com/office/officeart/2005/8/layout/vList4#1"/>
    <dgm:cxn modelId="{33C7541E-4691-4E62-8884-B4A1C6ADC878}" srcId="{E91C460E-D50C-4F14-AA4B-BD85820E7C80}" destId="{CA2098F4-8A01-473A-8277-7D7BA6B05C43}" srcOrd="1" destOrd="0" parTransId="{4C0C560F-33E3-4DE3-8CED-52BA57F6DEC0}" sibTransId="{4711B20B-7512-44D5-ADF7-41101CEA9FBA}"/>
    <dgm:cxn modelId="{EF08041F-CA13-4BC8-9861-943AFC7A503F}" srcId="{27B46F4F-47C6-4348-B494-C56B1F7E85B9}" destId="{BB01E774-CBBF-41D1-A9F2-076D64D09D9E}" srcOrd="1" destOrd="0" parTransId="{BC31F93E-0BD8-4202-B527-CDED9F78075C}" sibTransId="{F137B80F-60E6-446D-9596-4B9E2C6A79BA}"/>
    <dgm:cxn modelId="{55CDDEAF-B2BC-446B-8E4C-4B96AD452D1B}" type="presOf" srcId="{E91C460E-D50C-4F14-AA4B-BD85820E7C80}" destId="{7702B063-DFE9-438D-AE99-CAE9FC116D9E}" srcOrd="1" destOrd="0" presId="urn:microsoft.com/office/officeart/2005/8/layout/vList4#1"/>
    <dgm:cxn modelId="{6621CC68-D572-449D-9EE8-05D6D221F0D5}" type="presOf" srcId="{2567D253-71B1-49E7-928E-18A51AF00756}" destId="{E4BDF94C-889E-4FD3-B321-9AF979822C66}" srcOrd="0" destOrd="1" presId="urn:microsoft.com/office/officeart/2005/8/layout/vList4#1"/>
    <dgm:cxn modelId="{B2E1C0BA-F700-47EB-BD16-48815DFB3244}" type="presOf" srcId="{3A2B791E-7F1F-4422-B985-728F5AD3BB50}" destId="{D0C27B6A-B118-4D2E-AAE2-52A109EC8C3B}" srcOrd="1" destOrd="0" presId="urn:microsoft.com/office/officeart/2005/8/layout/vList4#1"/>
    <dgm:cxn modelId="{01757819-EFAD-42EC-B6A1-9DBDC3730FC9}" srcId="{27B46F4F-47C6-4348-B494-C56B1F7E85B9}" destId="{3A2B791E-7F1F-4422-B985-728F5AD3BB50}" srcOrd="0" destOrd="0" parTransId="{0A9E28D4-2EC8-400A-9CB3-19756F04493B}" sibTransId="{BB3B9EB5-6642-4205-B4FE-1558C09AB057}"/>
    <dgm:cxn modelId="{3CC86A18-04C1-42CB-97AC-C678C17E5B6B}" type="presOf" srcId="{CA2098F4-8A01-473A-8277-7D7BA6B05C43}" destId="{7702B063-DFE9-438D-AE99-CAE9FC116D9E}" srcOrd="1" destOrd="2" presId="urn:microsoft.com/office/officeart/2005/8/layout/vList4#1"/>
    <dgm:cxn modelId="{D7714285-5AAF-4ADE-BD05-259813B66EFA}" type="presOf" srcId="{E91C460E-D50C-4F14-AA4B-BD85820E7C80}" destId="{0A5DFAF5-AB10-439A-B1F5-CF6B976EF37C}" srcOrd="0" destOrd="0" presId="urn:microsoft.com/office/officeart/2005/8/layout/vList4#1"/>
    <dgm:cxn modelId="{B2E9D6A0-B2A5-4D04-A781-F76EE500DFE0}" type="presOf" srcId="{E77D5D96-0DF6-4D20-A323-617D4286FFDE}" destId="{0A5DFAF5-AB10-439A-B1F5-CF6B976EF37C}" srcOrd="0" destOrd="1" presId="urn:microsoft.com/office/officeart/2005/8/layout/vList4#1"/>
    <dgm:cxn modelId="{2242053A-C08C-4CB7-BC38-A28CFADDDA8E}" srcId="{3A2B791E-7F1F-4422-B985-728F5AD3BB50}" destId="{2567D253-71B1-49E7-928E-18A51AF00756}" srcOrd="0" destOrd="0" parTransId="{BC3EE211-4CDA-4E5A-B46D-796C38A66172}" sibTransId="{1724EDED-F63E-4066-81F6-53BF59378E55}"/>
    <dgm:cxn modelId="{DEF6EC47-137F-4FC1-90B2-CCE9E501A4FC}" type="presOf" srcId="{27B46F4F-47C6-4348-B494-C56B1F7E85B9}" destId="{BCB959CD-C753-41B2-B276-555525EB9D92}" srcOrd="0" destOrd="0" presId="urn:microsoft.com/office/officeart/2005/8/layout/vList4#1"/>
    <dgm:cxn modelId="{3D2BB57D-AE17-48F3-A28B-38D7C6BEFB72}" type="presParOf" srcId="{BCB959CD-C753-41B2-B276-555525EB9D92}" destId="{DF5D83A0-28F5-4B5C-9200-FFCA7AE66DC3}" srcOrd="0" destOrd="0" presId="urn:microsoft.com/office/officeart/2005/8/layout/vList4#1"/>
    <dgm:cxn modelId="{6854B8C4-3BB0-425B-A6E2-49133561747D}" type="presParOf" srcId="{DF5D83A0-28F5-4B5C-9200-FFCA7AE66DC3}" destId="{E4BDF94C-889E-4FD3-B321-9AF979822C66}" srcOrd="0" destOrd="0" presId="urn:microsoft.com/office/officeart/2005/8/layout/vList4#1"/>
    <dgm:cxn modelId="{6651B9F0-BD6F-4605-B87D-40FBB9853006}" type="presParOf" srcId="{DF5D83A0-28F5-4B5C-9200-FFCA7AE66DC3}" destId="{4709F71F-DED3-4957-9174-27AE4BF79C18}" srcOrd="1" destOrd="0" presId="urn:microsoft.com/office/officeart/2005/8/layout/vList4#1"/>
    <dgm:cxn modelId="{EA6BFD8D-EFF1-4397-A4A0-6B1950D425C4}" type="presParOf" srcId="{DF5D83A0-28F5-4B5C-9200-FFCA7AE66DC3}" destId="{D0C27B6A-B118-4D2E-AAE2-52A109EC8C3B}" srcOrd="2" destOrd="0" presId="urn:microsoft.com/office/officeart/2005/8/layout/vList4#1"/>
    <dgm:cxn modelId="{F8C572F2-E433-4B8D-910F-32D4862138B9}" type="presParOf" srcId="{BCB959CD-C753-41B2-B276-555525EB9D92}" destId="{F03D798C-1920-45C4-9404-58F23C5C0E31}" srcOrd="1" destOrd="0" presId="urn:microsoft.com/office/officeart/2005/8/layout/vList4#1"/>
    <dgm:cxn modelId="{B26D5E08-1334-4937-B8C7-46AB3507CF79}" type="presParOf" srcId="{BCB959CD-C753-41B2-B276-555525EB9D92}" destId="{4D1C12E4-A3CA-4B28-B019-56DDE9533716}" srcOrd="2" destOrd="0" presId="urn:microsoft.com/office/officeart/2005/8/layout/vList4#1"/>
    <dgm:cxn modelId="{F89B72AB-9F46-4DDC-8376-6C6009973EA2}" type="presParOf" srcId="{4D1C12E4-A3CA-4B28-B019-56DDE9533716}" destId="{5E695530-A4D2-4DCC-9C6F-F69E594B8F9E}" srcOrd="0" destOrd="0" presId="urn:microsoft.com/office/officeart/2005/8/layout/vList4#1"/>
    <dgm:cxn modelId="{2525AFF7-F025-4D50-BBEE-683047E9F22A}" type="presParOf" srcId="{4D1C12E4-A3CA-4B28-B019-56DDE9533716}" destId="{542BE97E-AF6C-4C3E-9D0B-1052DDEF2976}" srcOrd="1" destOrd="0" presId="urn:microsoft.com/office/officeart/2005/8/layout/vList4#1"/>
    <dgm:cxn modelId="{ED9A832E-213E-4F1B-90D0-D4E798198535}" type="presParOf" srcId="{4D1C12E4-A3CA-4B28-B019-56DDE9533716}" destId="{FB36E5ED-FBF7-4D55-8AD0-A5129E505172}" srcOrd="2" destOrd="0" presId="urn:microsoft.com/office/officeart/2005/8/layout/vList4#1"/>
    <dgm:cxn modelId="{AB94E08E-44D4-4757-B621-9DC3F3F1F174}" type="presParOf" srcId="{BCB959CD-C753-41B2-B276-555525EB9D92}" destId="{EEA62F00-E8CE-4B0E-AFB1-01968425D158}" srcOrd="3" destOrd="0" presId="urn:microsoft.com/office/officeart/2005/8/layout/vList4#1"/>
    <dgm:cxn modelId="{14EDEA3A-4A88-4497-843F-E7C8E8AA170F}" type="presParOf" srcId="{BCB959CD-C753-41B2-B276-555525EB9D92}" destId="{47967F69-ABB0-400A-958B-160B5601B5A5}" srcOrd="4" destOrd="0" presId="urn:microsoft.com/office/officeart/2005/8/layout/vList4#1"/>
    <dgm:cxn modelId="{8A62DF8B-DEB1-4403-AAB7-39465A3057BF}" type="presParOf" srcId="{47967F69-ABB0-400A-958B-160B5601B5A5}" destId="{0A5DFAF5-AB10-439A-B1F5-CF6B976EF37C}" srcOrd="0" destOrd="0" presId="urn:microsoft.com/office/officeart/2005/8/layout/vList4#1"/>
    <dgm:cxn modelId="{65C42F22-055E-4EBA-86DA-EB0C5D787BC0}" type="presParOf" srcId="{47967F69-ABB0-400A-958B-160B5601B5A5}" destId="{DC146AEE-7E5C-49BF-AE42-7FA38EFDF40F}" srcOrd="1" destOrd="0" presId="urn:microsoft.com/office/officeart/2005/8/layout/vList4#1"/>
    <dgm:cxn modelId="{57A48732-9C25-4DE2-90F7-04AA561E68DB}" type="presParOf" srcId="{47967F69-ABB0-400A-958B-160B5601B5A5}" destId="{7702B063-DFE9-438D-AE99-CAE9FC116D9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AC6B4-53FB-4455-B1A0-6BC69AAC53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2E43C6-8111-4447-A229-BD8602B77B09}">
      <dgm:prSet phldrT="[Text]"/>
      <dgm:spPr/>
      <dgm:t>
        <a:bodyPr/>
        <a:lstStyle/>
        <a:p>
          <a:r>
            <a:rPr lang="cs-CZ" dirty="0" smtClean="0"/>
            <a:t>Textilní průmysl</a:t>
          </a:r>
          <a:endParaRPr lang="cs-CZ" dirty="0"/>
        </a:p>
      </dgm:t>
    </dgm:pt>
    <dgm:pt modelId="{9EC8A8FC-000D-4DBD-A3FA-D14B428A08F3}" type="parTrans" cxnId="{8E0A64B0-52A6-4C39-91C6-92E7B8878EF2}">
      <dgm:prSet/>
      <dgm:spPr/>
      <dgm:t>
        <a:bodyPr/>
        <a:lstStyle/>
        <a:p>
          <a:endParaRPr lang="cs-CZ"/>
        </a:p>
      </dgm:t>
    </dgm:pt>
    <dgm:pt modelId="{86BBD20E-4619-4BAE-A45E-3AB7BDE9A567}" type="sibTrans" cxnId="{8E0A64B0-52A6-4C39-91C6-92E7B8878EF2}">
      <dgm:prSet/>
      <dgm:spPr/>
      <dgm:t>
        <a:bodyPr/>
        <a:lstStyle/>
        <a:p>
          <a:endParaRPr lang="cs-CZ"/>
        </a:p>
      </dgm:t>
    </dgm:pt>
    <dgm:pt modelId="{A4F9C2D7-2333-49A7-8EEF-9C29128B03E0}">
      <dgm:prSet phldrT="[Text]"/>
      <dgm:spPr/>
      <dgm:t>
        <a:bodyPr/>
        <a:lstStyle/>
        <a:p>
          <a:r>
            <a:rPr lang="cs-CZ" dirty="0" smtClean="0"/>
            <a:t>len, konopí, ovčí vlna</a:t>
          </a:r>
          <a:endParaRPr lang="cs-CZ" dirty="0"/>
        </a:p>
      </dgm:t>
    </dgm:pt>
    <dgm:pt modelId="{A4634B82-7CBB-42CE-AA65-2DE89DD1E33B}" type="parTrans" cxnId="{88DDD362-2AE8-4758-BBC1-C83B2C932513}">
      <dgm:prSet/>
      <dgm:spPr/>
      <dgm:t>
        <a:bodyPr/>
        <a:lstStyle/>
        <a:p>
          <a:endParaRPr lang="cs-CZ"/>
        </a:p>
      </dgm:t>
    </dgm:pt>
    <dgm:pt modelId="{BA6F77DD-669B-48A6-A69D-64099E4989C3}" type="sibTrans" cxnId="{88DDD362-2AE8-4758-BBC1-C83B2C932513}">
      <dgm:prSet/>
      <dgm:spPr/>
      <dgm:t>
        <a:bodyPr/>
        <a:lstStyle/>
        <a:p>
          <a:endParaRPr lang="cs-CZ"/>
        </a:p>
      </dgm:t>
    </dgm:pt>
    <dgm:pt modelId="{D320E3B1-34AB-4D7F-ADDE-613DB560AD3C}">
      <dgm:prSet phldrT="[Text]"/>
      <dgm:spPr/>
      <dgm:t>
        <a:bodyPr/>
        <a:lstStyle/>
        <a:p>
          <a:r>
            <a:rPr lang="cs-CZ" dirty="0" smtClean="0"/>
            <a:t>liberecký kraj</a:t>
          </a:r>
          <a:endParaRPr lang="cs-CZ" dirty="0"/>
        </a:p>
      </dgm:t>
    </dgm:pt>
    <dgm:pt modelId="{25B1EF3C-EA9A-4B09-A1FE-2D1AC45D1672}" type="parTrans" cxnId="{5709BEBD-CEC5-4543-AEF9-416F291DFBC9}">
      <dgm:prSet/>
      <dgm:spPr/>
      <dgm:t>
        <a:bodyPr/>
        <a:lstStyle/>
        <a:p>
          <a:endParaRPr lang="cs-CZ"/>
        </a:p>
      </dgm:t>
    </dgm:pt>
    <dgm:pt modelId="{EEDAD24D-C1FA-46BA-AD6F-EAF9903AFC12}" type="sibTrans" cxnId="{5709BEBD-CEC5-4543-AEF9-416F291DFBC9}">
      <dgm:prSet/>
      <dgm:spPr/>
      <dgm:t>
        <a:bodyPr/>
        <a:lstStyle/>
        <a:p>
          <a:endParaRPr lang="cs-CZ"/>
        </a:p>
      </dgm:t>
    </dgm:pt>
    <dgm:pt modelId="{8A6767BC-6E2C-420F-A882-AE6829FFFEB0}">
      <dgm:prSet phldrT="[Text]"/>
      <dgm:spPr/>
      <dgm:t>
        <a:bodyPr/>
        <a:lstStyle/>
        <a:p>
          <a:r>
            <a:rPr lang="cs-CZ" dirty="0" smtClean="0"/>
            <a:t>Strojírenský průmysl</a:t>
          </a:r>
          <a:endParaRPr lang="cs-CZ" dirty="0"/>
        </a:p>
      </dgm:t>
    </dgm:pt>
    <dgm:pt modelId="{2FC128BF-37AD-44F6-8B2F-CCFAA148DF44}" type="parTrans" cxnId="{FAA29839-97A0-4C04-8A7E-995E2EBE40EB}">
      <dgm:prSet/>
      <dgm:spPr/>
      <dgm:t>
        <a:bodyPr/>
        <a:lstStyle/>
        <a:p>
          <a:endParaRPr lang="cs-CZ"/>
        </a:p>
      </dgm:t>
    </dgm:pt>
    <dgm:pt modelId="{B3CBF303-92F1-4611-92AB-4B29C6F29C63}" type="sibTrans" cxnId="{FAA29839-97A0-4C04-8A7E-995E2EBE40EB}">
      <dgm:prSet/>
      <dgm:spPr/>
      <dgm:t>
        <a:bodyPr/>
        <a:lstStyle/>
        <a:p>
          <a:endParaRPr lang="cs-CZ"/>
        </a:p>
      </dgm:t>
    </dgm:pt>
    <dgm:pt modelId="{9B5A036A-E961-414E-9D47-9EEEE7659D39}">
      <dgm:prSet phldrT="[Text]"/>
      <dgm:spPr/>
      <dgm:t>
        <a:bodyPr/>
        <a:lstStyle/>
        <a:p>
          <a:r>
            <a:rPr lang="cs-CZ" dirty="0" smtClean="0"/>
            <a:t>kotle, stroje, zařízení</a:t>
          </a:r>
          <a:endParaRPr lang="cs-CZ" dirty="0"/>
        </a:p>
      </dgm:t>
    </dgm:pt>
    <dgm:pt modelId="{612AAF47-E426-4C81-AD1D-4FCC1B192EF7}" type="parTrans" cxnId="{004F0AA6-134A-4FE3-98E1-F4F0F45DC8D3}">
      <dgm:prSet/>
      <dgm:spPr/>
      <dgm:t>
        <a:bodyPr/>
        <a:lstStyle/>
        <a:p>
          <a:endParaRPr lang="cs-CZ"/>
        </a:p>
      </dgm:t>
    </dgm:pt>
    <dgm:pt modelId="{9FE06F46-EF91-45D8-9579-2B1B0D15CD83}" type="sibTrans" cxnId="{004F0AA6-134A-4FE3-98E1-F4F0F45DC8D3}">
      <dgm:prSet/>
      <dgm:spPr/>
      <dgm:t>
        <a:bodyPr/>
        <a:lstStyle/>
        <a:p>
          <a:endParaRPr lang="cs-CZ"/>
        </a:p>
      </dgm:t>
    </dgm:pt>
    <dgm:pt modelId="{DCB3DA97-DBB6-412C-A5DD-960490EF192D}">
      <dgm:prSet phldrT="[Text]"/>
      <dgm:spPr/>
      <dgm:t>
        <a:bodyPr/>
        <a:lstStyle/>
        <a:p>
          <a:r>
            <a:rPr lang="cs-CZ" dirty="0" smtClean="0"/>
            <a:t>Škodovy závody Plzeň - lokomotivy</a:t>
          </a:r>
          <a:endParaRPr lang="cs-CZ" dirty="0"/>
        </a:p>
      </dgm:t>
    </dgm:pt>
    <dgm:pt modelId="{121DF9CB-F9FA-4B94-8BB1-960F21CA3BC5}" type="parTrans" cxnId="{DB626565-906C-4EBE-B4FF-87E8657D0259}">
      <dgm:prSet/>
      <dgm:spPr/>
      <dgm:t>
        <a:bodyPr/>
        <a:lstStyle/>
        <a:p>
          <a:endParaRPr lang="cs-CZ"/>
        </a:p>
      </dgm:t>
    </dgm:pt>
    <dgm:pt modelId="{19650285-A7BD-4ACA-AC3F-CF28080526F5}" type="sibTrans" cxnId="{DB626565-906C-4EBE-B4FF-87E8657D0259}">
      <dgm:prSet/>
      <dgm:spPr/>
      <dgm:t>
        <a:bodyPr/>
        <a:lstStyle/>
        <a:p>
          <a:endParaRPr lang="cs-CZ"/>
        </a:p>
      </dgm:t>
    </dgm:pt>
    <dgm:pt modelId="{BAACDFCC-6B0C-4C28-8D16-136BD3CB8A8A}">
      <dgm:prSet phldrT="[Text]"/>
      <dgm:spPr/>
      <dgm:t>
        <a:bodyPr/>
        <a:lstStyle/>
        <a:p>
          <a:r>
            <a:rPr lang="cs-CZ" dirty="0" smtClean="0"/>
            <a:t>Hutní a důlní průmysl</a:t>
          </a:r>
          <a:endParaRPr lang="cs-CZ" dirty="0"/>
        </a:p>
      </dgm:t>
    </dgm:pt>
    <dgm:pt modelId="{4FF92839-DEDE-4E89-B942-08F210A389D3}" type="parTrans" cxnId="{B84B0DC1-FC83-4318-9C62-582A7C9FB173}">
      <dgm:prSet/>
      <dgm:spPr/>
      <dgm:t>
        <a:bodyPr/>
        <a:lstStyle/>
        <a:p>
          <a:endParaRPr lang="cs-CZ"/>
        </a:p>
      </dgm:t>
    </dgm:pt>
    <dgm:pt modelId="{C3FE70FA-61E3-4F3A-B5E3-4BC58DE7D57A}" type="sibTrans" cxnId="{B84B0DC1-FC83-4318-9C62-582A7C9FB173}">
      <dgm:prSet/>
      <dgm:spPr/>
      <dgm:t>
        <a:bodyPr/>
        <a:lstStyle/>
        <a:p>
          <a:endParaRPr lang="cs-CZ"/>
        </a:p>
      </dgm:t>
    </dgm:pt>
    <dgm:pt modelId="{D7922ED4-580C-4A50-A934-746F5F700F1A}">
      <dgm:prSet phldrT="[Text]"/>
      <dgm:spPr/>
      <dgm:t>
        <a:bodyPr/>
        <a:lstStyle/>
        <a:p>
          <a:r>
            <a:rPr lang="cs-CZ" dirty="0" smtClean="0"/>
            <a:t>těžba uhlí a nerostů, výroba oceli</a:t>
          </a:r>
          <a:endParaRPr lang="cs-CZ" dirty="0"/>
        </a:p>
      </dgm:t>
    </dgm:pt>
    <dgm:pt modelId="{B0DBA17B-4011-41A8-9A86-12A59C614D7A}" type="parTrans" cxnId="{62488170-E75C-43B4-AD00-53C3017FACCD}">
      <dgm:prSet/>
      <dgm:spPr/>
      <dgm:t>
        <a:bodyPr/>
        <a:lstStyle/>
        <a:p>
          <a:endParaRPr lang="cs-CZ"/>
        </a:p>
      </dgm:t>
    </dgm:pt>
    <dgm:pt modelId="{4C3D17C0-B40F-460F-A6D8-12AE465CCA74}" type="sibTrans" cxnId="{62488170-E75C-43B4-AD00-53C3017FACCD}">
      <dgm:prSet/>
      <dgm:spPr/>
      <dgm:t>
        <a:bodyPr/>
        <a:lstStyle/>
        <a:p>
          <a:endParaRPr lang="cs-CZ"/>
        </a:p>
      </dgm:t>
    </dgm:pt>
    <dgm:pt modelId="{C353491E-0124-49AA-8676-4B9E023082AC}">
      <dgm:prSet phldrT="[Text]"/>
      <dgm:spPr/>
      <dgm:t>
        <a:bodyPr/>
        <a:lstStyle/>
        <a:p>
          <a:r>
            <a:rPr lang="cs-CZ" dirty="0" smtClean="0"/>
            <a:t>plzeňský kraj</a:t>
          </a:r>
          <a:endParaRPr lang="cs-CZ" dirty="0"/>
        </a:p>
      </dgm:t>
    </dgm:pt>
    <dgm:pt modelId="{B85E5853-DC36-4101-B2BD-528F38C32F62}" type="parTrans" cxnId="{0564585F-4BC2-4D79-836E-187492F5ECC5}">
      <dgm:prSet/>
      <dgm:spPr/>
      <dgm:t>
        <a:bodyPr/>
        <a:lstStyle/>
        <a:p>
          <a:endParaRPr lang="cs-CZ"/>
        </a:p>
      </dgm:t>
    </dgm:pt>
    <dgm:pt modelId="{6452DC1D-87C2-4BB3-813E-1810608010B3}" type="sibTrans" cxnId="{0564585F-4BC2-4D79-836E-187492F5ECC5}">
      <dgm:prSet/>
      <dgm:spPr/>
      <dgm:t>
        <a:bodyPr/>
        <a:lstStyle/>
        <a:p>
          <a:endParaRPr lang="cs-CZ"/>
        </a:p>
      </dgm:t>
    </dgm:pt>
    <dgm:pt modelId="{8741880B-E724-47DC-8CFA-7AF15B21A1AA}" type="pres">
      <dgm:prSet presAssocID="{F41AC6B4-53FB-4455-B1A0-6BC69AAC53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98A3F8-8B6E-4151-9509-D1474EBD694A}" type="pres">
      <dgm:prSet presAssocID="{B12E43C6-8111-4447-A229-BD8602B77B09}" presName="linNode" presStyleCnt="0"/>
      <dgm:spPr/>
    </dgm:pt>
    <dgm:pt modelId="{21503625-FFA0-4710-B02E-F570CECCF1AA}" type="pres">
      <dgm:prSet presAssocID="{B12E43C6-8111-4447-A229-BD8602B77B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94554-4627-430F-9C65-65BE3555273F}" type="pres">
      <dgm:prSet presAssocID="{B12E43C6-8111-4447-A229-BD8602B77B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70973B-F3AB-4F77-AD81-5DE4F4935DA2}" type="pres">
      <dgm:prSet presAssocID="{86BBD20E-4619-4BAE-A45E-3AB7BDE9A567}" presName="sp" presStyleCnt="0"/>
      <dgm:spPr/>
    </dgm:pt>
    <dgm:pt modelId="{F9CE76DB-7828-4129-944B-08E712F8980E}" type="pres">
      <dgm:prSet presAssocID="{8A6767BC-6E2C-420F-A882-AE6829FFFEB0}" presName="linNode" presStyleCnt="0"/>
      <dgm:spPr/>
    </dgm:pt>
    <dgm:pt modelId="{475F8951-B7F5-4768-AC6C-CC95F015EF29}" type="pres">
      <dgm:prSet presAssocID="{8A6767BC-6E2C-420F-A882-AE6829FFFEB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10493-1E64-45E5-8197-86F6157C4955}" type="pres">
      <dgm:prSet presAssocID="{8A6767BC-6E2C-420F-A882-AE6829FFFEB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2F16B3-F136-4574-AC7A-EDC8AD74471F}" type="pres">
      <dgm:prSet presAssocID="{B3CBF303-92F1-4611-92AB-4B29C6F29C63}" presName="sp" presStyleCnt="0"/>
      <dgm:spPr/>
    </dgm:pt>
    <dgm:pt modelId="{AD80AB38-87C3-4C43-8773-701E55AE8335}" type="pres">
      <dgm:prSet presAssocID="{BAACDFCC-6B0C-4C28-8D16-136BD3CB8A8A}" presName="linNode" presStyleCnt="0"/>
      <dgm:spPr/>
    </dgm:pt>
    <dgm:pt modelId="{31983684-A244-4FF0-9B1E-3FDA9419E0CE}" type="pres">
      <dgm:prSet presAssocID="{BAACDFCC-6B0C-4C28-8D16-136BD3CB8A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3C2FBE-184D-480A-BF74-0783D1646225}" type="pres">
      <dgm:prSet presAssocID="{BAACDFCC-6B0C-4C28-8D16-136BD3CB8A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CA5DF9-8B7C-43D5-9CE2-3A60F34A765E}" type="presOf" srcId="{C353491E-0124-49AA-8676-4B9E023082AC}" destId="{C63C2FBE-184D-480A-BF74-0783D1646225}" srcOrd="0" destOrd="1" presId="urn:microsoft.com/office/officeart/2005/8/layout/vList5"/>
    <dgm:cxn modelId="{62488170-E75C-43B4-AD00-53C3017FACCD}" srcId="{BAACDFCC-6B0C-4C28-8D16-136BD3CB8A8A}" destId="{D7922ED4-580C-4A50-A934-746F5F700F1A}" srcOrd="0" destOrd="0" parTransId="{B0DBA17B-4011-41A8-9A86-12A59C614D7A}" sibTransId="{4C3D17C0-B40F-460F-A6D8-12AE465CCA74}"/>
    <dgm:cxn modelId="{5DE8F1D3-CED5-4AA5-8A7C-D6ED0C197506}" type="presOf" srcId="{BAACDFCC-6B0C-4C28-8D16-136BD3CB8A8A}" destId="{31983684-A244-4FF0-9B1E-3FDA9419E0CE}" srcOrd="0" destOrd="0" presId="urn:microsoft.com/office/officeart/2005/8/layout/vList5"/>
    <dgm:cxn modelId="{FAA29839-97A0-4C04-8A7E-995E2EBE40EB}" srcId="{F41AC6B4-53FB-4455-B1A0-6BC69AAC53C2}" destId="{8A6767BC-6E2C-420F-A882-AE6829FFFEB0}" srcOrd="1" destOrd="0" parTransId="{2FC128BF-37AD-44F6-8B2F-CCFAA148DF44}" sibTransId="{B3CBF303-92F1-4611-92AB-4B29C6F29C63}"/>
    <dgm:cxn modelId="{004F0AA6-134A-4FE3-98E1-F4F0F45DC8D3}" srcId="{8A6767BC-6E2C-420F-A882-AE6829FFFEB0}" destId="{9B5A036A-E961-414E-9D47-9EEEE7659D39}" srcOrd="0" destOrd="0" parTransId="{612AAF47-E426-4C81-AD1D-4FCC1B192EF7}" sibTransId="{9FE06F46-EF91-45D8-9579-2B1B0D15CD83}"/>
    <dgm:cxn modelId="{26D5CD53-D9BA-4A35-A500-F89AF4A18BFF}" type="presOf" srcId="{A4F9C2D7-2333-49A7-8EEF-9C29128B03E0}" destId="{7A394554-4627-430F-9C65-65BE3555273F}" srcOrd="0" destOrd="0" presId="urn:microsoft.com/office/officeart/2005/8/layout/vList5"/>
    <dgm:cxn modelId="{32084BA7-C6EE-4802-98DB-832CBACB247E}" type="presOf" srcId="{B12E43C6-8111-4447-A229-BD8602B77B09}" destId="{21503625-FFA0-4710-B02E-F570CECCF1AA}" srcOrd="0" destOrd="0" presId="urn:microsoft.com/office/officeart/2005/8/layout/vList5"/>
    <dgm:cxn modelId="{38AA0F0C-7006-45F4-92C8-FF4B50A54972}" type="presOf" srcId="{F41AC6B4-53FB-4455-B1A0-6BC69AAC53C2}" destId="{8741880B-E724-47DC-8CFA-7AF15B21A1AA}" srcOrd="0" destOrd="0" presId="urn:microsoft.com/office/officeart/2005/8/layout/vList5"/>
    <dgm:cxn modelId="{F784B929-8C5A-44DB-BF2B-1E3FBCB6E89D}" type="presOf" srcId="{8A6767BC-6E2C-420F-A882-AE6829FFFEB0}" destId="{475F8951-B7F5-4768-AC6C-CC95F015EF29}" srcOrd="0" destOrd="0" presId="urn:microsoft.com/office/officeart/2005/8/layout/vList5"/>
    <dgm:cxn modelId="{8E0A64B0-52A6-4C39-91C6-92E7B8878EF2}" srcId="{F41AC6B4-53FB-4455-B1A0-6BC69AAC53C2}" destId="{B12E43C6-8111-4447-A229-BD8602B77B09}" srcOrd="0" destOrd="0" parTransId="{9EC8A8FC-000D-4DBD-A3FA-D14B428A08F3}" sibTransId="{86BBD20E-4619-4BAE-A45E-3AB7BDE9A567}"/>
    <dgm:cxn modelId="{56276E2A-52D9-4EA0-B3B9-83590D42203B}" type="presOf" srcId="{9B5A036A-E961-414E-9D47-9EEEE7659D39}" destId="{0CC10493-1E64-45E5-8197-86F6157C4955}" srcOrd="0" destOrd="0" presId="urn:microsoft.com/office/officeart/2005/8/layout/vList5"/>
    <dgm:cxn modelId="{DB626565-906C-4EBE-B4FF-87E8657D0259}" srcId="{8A6767BC-6E2C-420F-A882-AE6829FFFEB0}" destId="{DCB3DA97-DBB6-412C-A5DD-960490EF192D}" srcOrd="1" destOrd="0" parTransId="{121DF9CB-F9FA-4B94-8BB1-960F21CA3BC5}" sibTransId="{19650285-A7BD-4ACA-AC3F-CF28080526F5}"/>
    <dgm:cxn modelId="{B84B0DC1-FC83-4318-9C62-582A7C9FB173}" srcId="{F41AC6B4-53FB-4455-B1A0-6BC69AAC53C2}" destId="{BAACDFCC-6B0C-4C28-8D16-136BD3CB8A8A}" srcOrd="2" destOrd="0" parTransId="{4FF92839-DEDE-4E89-B942-08F210A389D3}" sibTransId="{C3FE70FA-61E3-4F3A-B5E3-4BC58DE7D57A}"/>
    <dgm:cxn modelId="{0564585F-4BC2-4D79-836E-187492F5ECC5}" srcId="{BAACDFCC-6B0C-4C28-8D16-136BD3CB8A8A}" destId="{C353491E-0124-49AA-8676-4B9E023082AC}" srcOrd="1" destOrd="0" parTransId="{B85E5853-DC36-4101-B2BD-528F38C32F62}" sibTransId="{6452DC1D-87C2-4BB3-813E-1810608010B3}"/>
    <dgm:cxn modelId="{B266AD09-2C98-4E84-8017-B97244C2A881}" type="presOf" srcId="{DCB3DA97-DBB6-412C-A5DD-960490EF192D}" destId="{0CC10493-1E64-45E5-8197-86F6157C4955}" srcOrd="0" destOrd="1" presId="urn:microsoft.com/office/officeart/2005/8/layout/vList5"/>
    <dgm:cxn modelId="{F9BA85B9-58CB-4988-B3B8-3533183C4A74}" type="presOf" srcId="{D320E3B1-34AB-4D7F-ADDE-613DB560AD3C}" destId="{7A394554-4627-430F-9C65-65BE3555273F}" srcOrd="0" destOrd="1" presId="urn:microsoft.com/office/officeart/2005/8/layout/vList5"/>
    <dgm:cxn modelId="{965AC999-51BF-4515-B2E9-5A0ED0A4FF00}" type="presOf" srcId="{D7922ED4-580C-4A50-A934-746F5F700F1A}" destId="{C63C2FBE-184D-480A-BF74-0783D1646225}" srcOrd="0" destOrd="0" presId="urn:microsoft.com/office/officeart/2005/8/layout/vList5"/>
    <dgm:cxn modelId="{5709BEBD-CEC5-4543-AEF9-416F291DFBC9}" srcId="{B12E43C6-8111-4447-A229-BD8602B77B09}" destId="{D320E3B1-34AB-4D7F-ADDE-613DB560AD3C}" srcOrd="1" destOrd="0" parTransId="{25B1EF3C-EA9A-4B09-A1FE-2D1AC45D1672}" sibTransId="{EEDAD24D-C1FA-46BA-AD6F-EAF9903AFC12}"/>
    <dgm:cxn modelId="{88DDD362-2AE8-4758-BBC1-C83B2C932513}" srcId="{B12E43C6-8111-4447-A229-BD8602B77B09}" destId="{A4F9C2D7-2333-49A7-8EEF-9C29128B03E0}" srcOrd="0" destOrd="0" parTransId="{A4634B82-7CBB-42CE-AA65-2DE89DD1E33B}" sibTransId="{BA6F77DD-669B-48A6-A69D-64099E4989C3}"/>
    <dgm:cxn modelId="{05349A66-6D07-422F-88FA-B86042ED1CEB}" type="presParOf" srcId="{8741880B-E724-47DC-8CFA-7AF15B21A1AA}" destId="{DB98A3F8-8B6E-4151-9509-D1474EBD694A}" srcOrd="0" destOrd="0" presId="urn:microsoft.com/office/officeart/2005/8/layout/vList5"/>
    <dgm:cxn modelId="{EA0B6608-355A-4C4B-9647-C17AC4AFC4BA}" type="presParOf" srcId="{DB98A3F8-8B6E-4151-9509-D1474EBD694A}" destId="{21503625-FFA0-4710-B02E-F570CECCF1AA}" srcOrd="0" destOrd="0" presId="urn:microsoft.com/office/officeart/2005/8/layout/vList5"/>
    <dgm:cxn modelId="{75737366-617E-4F83-A8B9-B4288A3DEED0}" type="presParOf" srcId="{DB98A3F8-8B6E-4151-9509-D1474EBD694A}" destId="{7A394554-4627-430F-9C65-65BE3555273F}" srcOrd="1" destOrd="0" presId="urn:microsoft.com/office/officeart/2005/8/layout/vList5"/>
    <dgm:cxn modelId="{35587001-EB10-4AE9-AFA4-6368D58B27F4}" type="presParOf" srcId="{8741880B-E724-47DC-8CFA-7AF15B21A1AA}" destId="{4470973B-F3AB-4F77-AD81-5DE4F4935DA2}" srcOrd="1" destOrd="0" presId="urn:microsoft.com/office/officeart/2005/8/layout/vList5"/>
    <dgm:cxn modelId="{F9955447-EC95-4DBC-ABB2-D373DF797236}" type="presParOf" srcId="{8741880B-E724-47DC-8CFA-7AF15B21A1AA}" destId="{F9CE76DB-7828-4129-944B-08E712F8980E}" srcOrd="2" destOrd="0" presId="urn:microsoft.com/office/officeart/2005/8/layout/vList5"/>
    <dgm:cxn modelId="{C0AFEC1C-9F95-4C64-8694-DC9CA5FCC9EF}" type="presParOf" srcId="{F9CE76DB-7828-4129-944B-08E712F8980E}" destId="{475F8951-B7F5-4768-AC6C-CC95F015EF29}" srcOrd="0" destOrd="0" presId="urn:microsoft.com/office/officeart/2005/8/layout/vList5"/>
    <dgm:cxn modelId="{6CA93517-85D6-4743-9DD2-925D6675D289}" type="presParOf" srcId="{F9CE76DB-7828-4129-944B-08E712F8980E}" destId="{0CC10493-1E64-45E5-8197-86F6157C4955}" srcOrd="1" destOrd="0" presId="urn:microsoft.com/office/officeart/2005/8/layout/vList5"/>
    <dgm:cxn modelId="{33F2C742-DE49-418E-BC97-55A143809E14}" type="presParOf" srcId="{8741880B-E724-47DC-8CFA-7AF15B21A1AA}" destId="{832F16B3-F136-4574-AC7A-EDC8AD74471F}" srcOrd="3" destOrd="0" presId="urn:microsoft.com/office/officeart/2005/8/layout/vList5"/>
    <dgm:cxn modelId="{DB820A04-1692-4D62-B1D0-1EDE90C06F9F}" type="presParOf" srcId="{8741880B-E724-47DC-8CFA-7AF15B21A1AA}" destId="{AD80AB38-87C3-4C43-8773-701E55AE8335}" srcOrd="4" destOrd="0" presId="urn:microsoft.com/office/officeart/2005/8/layout/vList5"/>
    <dgm:cxn modelId="{6C4574EC-28A0-4C52-9D7F-6851BFE916A4}" type="presParOf" srcId="{AD80AB38-87C3-4C43-8773-701E55AE8335}" destId="{31983684-A244-4FF0-9B1E-3FDA9419E0CE}" srcOrd="0" destOrd="0" presId="urn:microsoft.com/office/officeart/2005/8/layout/vList5"/>
    <dgm:cxn modelId="{1C59D925-66E2-403E-8063-AB3E88F4D313}" type="presParOf" srcId="{AD80AB38-87C3-4C43-8773-701E55AE8335}" destId="{C63C2FBE-184D-480A-BF74-0783D16462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A9E3AD-1BB4-4328-BACF-A86409D8895A}">
      <dsp:nvSpPr>
        <dsp:cNvPr id="0" name=""/>
        <dsp:cNvSpPr/>
      </dsp:nvSpPr>
      <dsp:spPr>
        <a:xfrm>
          <a:off x="1491614" y="0"/>
          <a:ext cx="4495800" cy="4495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843AD-DD54-443B-99EF-69C15821C928}">
      <dsp:nvSpPr>
        <dsp:cNvPr id="0" name=""/>
        <dsp:cNvSpPr/>
      </dsp:nvSpPr>
      <dsp:spPr>
        <a:xfrm>
          <a:off x="3739514" y="451994"/>
          <a:ext cx="2922270" cy="106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latin typeface="Arial" pitchFamily="34" charset="0"/>
              <a:cs typeface="Arial" pitchFamily="34" charset="0"/>
            </a:rPr>
            <a:t>bankéři továrníci</a:t>
          </a:r>
          <a:endParaRPr lang="cs-CZ" sz="3600" b="1" kern="1200" dirty="0">
            <a:latin typeface="Arial" pitchFamily="34" charset="0"/>
            <a:cs typeface="Arial" pitchFamily="34" charset="0"/>
          </a:endParaRPr>
        </a:p>
      </dsp:txBody>
      <dsp:txXfrm>
        <a:off x="3739514" y="451994"/>
        <a:ext cx="2922270" cy="1064240"/>
      </dsp:txXfrm>
    </dsp:sp>
    <dsp:sp modelId="{76DCD348-F368-4262-BF37-0A0F99EFC01F}">
      <dsp:nvSpPr>
        <dsp:cNvPr id="0" name=""/>
        <dsp:cNvSpPr/>
      </dsp:nvSpPr>
      <dsp:spPr>
        <a:xfrm>
          <a:off x="3739514" y="1649264"/>
          <a:ext cx="2922270" cy="106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latin typeface="Arial" pitchFamily="34" charset="0"/>
              <a:cs typeface="Arial" pitchFamily="34" charset="0"/>
            </a:rPr>
            <a:t>úředníci živnostníci</a:t>
          </a:r>
          <a:endParaRPr lang="cs-CZ" sz="3600" b="1" kern="1200" dirty="0">
            <a:latin typeface="Arial" pitchFamily="34" charset="0"/>
            <a:cs typeface="Arial" pitchFamily="34" charset="0"/>
          </a:endParaRPr>
        </a:p>
      </dsp:txBody>
      <dsp:txXfrm>
        <a:off x="3739514" y="1649264"/>
        <a:ext cx="2922270" cy="1064240"/>
      </dsp:txXfrm>
    </dsp:sp>
    <dsp:sp modelId="{E00D0655-E73C-4121-B07D-04357DFFE1D0}">
      <dsp:nvSpPr>
        <dsp:cNvPr id="0" name=""/>
        <dsp:cNvSpPr/>
      </dsp:nvSpPr>
      <dsp:spPr>
        <a:xfrm>
          <a:off x="3739514" y="2846535"/>
          <a:ext cx="2922270" cy="106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b="1" kern="1200" dirty="0" smtClean="0">
              <a:latin typeface="Arial" pitchFamily="34" charset="0"/>
              <a:cs typeface="Arial" pitchFamily="34" charset="0"/>
            </a:rPr>
            <a:t>dělníci</a:t>
          </a:r>
          <a:endParaRPr lang="cs-CZ" sz="4600" b="1" kern="1200" dirty="0">
            <a:latin typeface="Arial" pitchFamily="34" charset="0"/>
            <a:cs typeface="Arial" pitchFamily="34" charset="0"/>
          </a:endParaRPr>
        </a:p>
      </dsp:txBody>
      <dsp:txXfrm>
        <a:off x="3739514" y="2846535"/>
        <a:ext cx="2922270" cy="106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BDF94C-889E-4FD3-B321-9AF979822C66}">
      <dsp:nvSpPr>
        <dsp:cNvPr id="0" name=""/>
        <dsp:cNvSpPr/>
      </dsp:nvSpPr>
      <dsp:spPr>
        <a:xfrm>
          <a:off x="0" y="0"/>
          <a:ext cx="609600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parní automobil</a:t>
          </a:r>
          <a:endParaRPr lang="cs-CZ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Josef Božek – 1815 - 1817</a:t>
          </a:r>
          <a:endParaRPr lang="cs-CZ" sz="2800" kern="1200" dirty="0"/>
        </a:p>
      </dsp:txBody>
      <dsp:txXfrm>
        <a:off x="1367716" y="0"/>
        <a:ext cx="4728283" cy="1485165"/>
      </dsp:txXfrm>
    </dsp:sp>
    <dsp:sp modelId="{4709F71F-DED3-4957-9174-27AE4BF79C18}">
      <dsp:nvSpPr>
        <dsp:cNvPr id="0" name=""/>
        <dsp:cNvSpPr/>
      </dsp:nvSpPr>
      <dsp:spPr>
        <a:xfrm>
          <a:off x="148516" y="148516"/>
          <a:ext cx="1219200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95530-A4D2-4DCC-9C6F-F69E594B8F9E}">
      <dsp:nvSpPr>
        <dsp:cNvPr id="0" name=""/>
        <dsp:cNvSpPr/>
      </dsp:nvSpPr>
      <dsp:spPr>
        <a:xfrm>
          <a:off x="0" y="1633681"/>
          <a:ext cx="609600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lodní šroub</a:t>
          </a: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Josef Ressel - 1827</a:t>
          </a:r>
          <a:endParaRPr lang="cs-CZ" sz="3200" kern="1200" dirty="0"/>
        </a:p>
      </dsp:txBody>
      <dsp:txXfrm>
        <a:off x="1367716" y="1633681"/>
        <a:ext cx="4728283" cy="1485165"/>
      </dsp:txXfrm>
    </dsp:sp>
    <dsp:sp modelId="{542BE97E-AF6C-4C3E-9D0B-1052DDEF2976}">
      <dsp:nvSpPr>
        <dsp:cNvPr id="0" name=""/>
        <dsp:cNvSpPr/>
      </dsp:nvSpPr>
      <dsp:spPr>
        <a:xfrm>
          <a:off x="148516" y="1782198"/>
          <a:ext cx="1219200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DFAF5-AB10-439A-B1F5-CF6B976EF37C}">
      <dsp:nvSpPr>
        <dsp:cNvPr id="0" name=""/>
        <dsp:cNvSpPr/>
      </dsp:nvSpPr>
      <dsp:spPr>
        <a:xfrm>
          <a:off x="0" y="3267363"/>
          <a:ext cx="609600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bleskosvod</a:t>
          </a:r>
          <a:endParaRPr lang="cs-CZ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Prokop Diviš</a:t>
          </a:r>
          <a:endParaRPr lang="cs-CZ" sz="24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zámek Měšice - 1775</a:t>
          </a:r>
          <a:endParaRPr lang="cs-CZ" sz="2500" kern="1200" dirty="0"/>
        </a:p>
      </dsp:txBody>
      <dsp:txXfrm>
        <a:off x="1367716" y="3267363"/>
        <a:ext cx="4728283" cy="1485165"/>
      </dsp:txXfrm>
    </dsp:sp>
    <dsp:sp modelId="{DC146AEE-7E5C-49BF-AE42-7FA38EFDF40F}">
      <dsp:nvSpPr>
        <dsp:cNvPr id="0" name=""/>
        <dsp:cNvSpPr/>
      </dsp:nvSpPr>
      <dsp:spPr>
        <a:xfrm>
          <a:off x="148516" y="3415879"/>
          <a:ext cx="1219200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394554-4627-430F-9C65-65BE3555273F}">
      <dsp:nvSpPr>
        <dsp:cNvPr id="0" name=""/>
        <dsp:cNvSpPr/>
      </dsp:nvSpPr>
      <dsp:spPr>
        <a:xfrm rot="5400000">
          <a:off x="3502768" y="-1145147"/>
          <a:ext cx="128502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len, konopí, ovčí vlna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liberecký kraj</a:t>
          </a:r>
          <a:endParaRPr lang="cs-CZ" sz="2500" kern="1200" dirty="0"/>
        </a:p>
      </dsp:txBody>
      <dsp:txXfrm rot="5400000">
        <a:off x="3502768" y="-1145147"/>
        <a:ext cx="1285022" cy="3901440"/>
      </dsp:txXfrm>
    </dsp:sp>
    <dsp:sp modelId="{21503625-FFA0-4710-B02E-F570CECCF1AA}">
      <dsp:nvSpPr>
        <dsp:cNvPr id="0" name=""/>
        <dsp:cNvSpPr/>
      </dsp:nvSpPr>
      <dsp:spPr>
        <a:xfrm>
          <a:off x="0" y="2433"/>
          <a:ext cx="2194560" cy="1606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Textilní průmysl</a:t>
          </a:r>
          <a:endParaRPr lang="cs-CZ" sz="2600" kern="1200" dirty="0"/>
        </a:p>
      </dsp:txBody>
      <dsp:txXfrm>
        <a:off x="0" y="2433"/>
        <a:ext cx="2194560" cy="1606277"/>
      </dsp:txXfrm>
    </dsp:sp>
    <dsp:sp modelId="{0CC10493-1E64-45E5-8197-86F6157C4955}">
      <dsp:nvSpPr>
        <dsp:cNvPr id="0" name=""/>
        <dsp:cNvSpPr/>
      </dsp:nvSpPr>
      <dsp:spPr>
        <a:xfrm rot="5400000">
          <a:off x="3502768" y="541443"/>
          <a:ext cx="128502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kotle, stroje, zařízení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Škodovy závody Plzeň - lokomotivy</a:t>
          </a:r>
          <a:endParaRPr lang="cs-CZ" sz="2500" kern="1200" dirty="0"/>
        </a:p>
      </dsp:txBody>
      <dsp:txXfrm rot="5400000">
        <a:off x="3502768" y="541443"/>
        <a:ext cx="1285022" cy="3901440"/>
      </dsp:txXfrm>
    </dsp:sp>
    <dsp:sp modelId="{475F8951-B7F5-4768-AC6C-CC95F015EF29}">
      <dsp:nvSpPr>
        <dsp:cNvPr id="0" name=""/>
        <dsp:cNvSpPr/>
      </dsp:nvSpPr>
      <dsp:spPr>
        <a:xfrm>
          <a:off x="0" y="1689025"/>
          <a:ext cx="2194560" cy="1606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Strojírenský průmysl</a:t>
          </a:r>
          <a:endParaRPr lang="cs-CZ" sz="2600" kern="1200" dirty="0"/>
        </a:p>
      </dsp:txBody>
      <dsp:txXfrm>
        <a:off x="0" y="1689025"/>
        <a:ext cx="2194560" cy="1606277"/>
      </dsp:txXfrm>
    </dsp:sp>
    <dsp:sp modelId="{C63C2FBE-184D-480A-BF74-0783D1646225}">
      <dsp:nvSpPr>
        <dsp:cNvPr id="0" name=""/>
        <dsp:cNvSpPr/>
      </dsp:nvSpPr>
      <dsp:spPr>
        <a:xfrm rot="5400000">
          <a:off x="3502768" y="2228035"/>
          <a:ext cx="128502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těžba uhlí a nerostů, výroba oceli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plzeňský kraj</a:t>
          </a:r>
          <a:endParaRPr lang="cs-CZ" sz="2500" kern="1200" dirty="0"/>
        </a:p>
      </dsp:txBody>
      <dsp:txXfrm rot="5400000">
        <a:off x="3502768" y="2228035"/>
        <a:ext cx="1285022" cy="3901440"/>
      </dsp:txXfrm>
    </dsp:sp>
    <dsp:sp modelId="{31983684-A244-4FF0-9B1E-3FDA9419E0CE}">
      <dsp:nvSpPr>
        <dsp:cNvPr id="0" name=""/>
        <dsp:cNvSpPr/>
      </dsp:nvSpPr>
      <dsp:spPr>
        <a:xfrm>
          <a:off x="0" y="3375616"/>
          <a:ext cx="2194560" cy="1606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Hutní a důlní průmysl</a:t>
          </a:r>
          <a:endParaRPr lang="cs-CZ" sz="2600" kern="1200" dirty="0"/>
        </a:p>
      </dsp:txBody>
      <dsp:txXfrm>
        <a:off x="0" y="3375616"/>
        <a:ext cx="2194560" cy="160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EF1E9-2389-458A-8B5B-27EC8274BE62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C2C2-1205-4442-940F-DDA17C26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433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C2C2-1205-4442-940F-DDA17C2646B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087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26.2.2017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PRŮMYSLOVÁ </a:t>
            </a:r>
            <a:r>
              <a:rPr lang="cs-CZ" sz="3200" b="1" dirty="0" smtClean="0">
                <a:solidFill>
                  <a:srgbClr val="0070C0"/>
                </a:solidFill>
              </a:rPr>
              <a:t>REVOLUCE V ČECHÁCH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dirty="0" smtClean="0"/>
              <a:t>18. – 19.století </a:t>
            </a:r>
          </a:p>
          <a:p>
            <a:r>
              <a:rPr lang="cs-CZ" sz="3600" dirty="0" smtClean="0"/>
              <a:t>přechod od ruční výroby ke strojní </a:t>
            </a:r>
          </a:p>
          <a:p>
            <a:r>
              <a:rPr lang="cs-CZ" sz="3600" dirty="0" smtClean="0"/>
              <a:t>změny ve výrobě, v zemědělství, dopravě </a:t>
            </a:r>
            <a:r>
              <a:rPr lang="cs-CZ" sz="3600" smtClean="0"/>
              <a:t>i těžbě </a:t>
            </a:r>
            <a:endParaRPr lang="cs-CZ" sz="3600" dirty="0" smtClean="0"/>
          </a:p>
          <a:p>
            <a:r>
              <a:rPr lang="cs-CZ" sz="3600" dirty="0" smtClean="0"/>
              <a:t>vynález parního stroje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20804" y="1628800"/>
            <a:ext cx="4171675" cy="4902919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dirty="0" smtClean="0"/>
              <a:t> parní stroj - 1765 </a:t>
            </a:r>
          </a:p>
          <a:p>
            <a:pPr marL="0" indent="0">
              <a:buNone/>
            </a:pPr>
            <a:r>
              <a:rPr lang="cs-CZ" sz="3200" dirty="0" smtClean="0"/>
              <a:t> James Watt</a:t>
            </a:r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6985"/>
            <a:ext cx="3888432" cy="32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USPOŘÁDÁNÍ SPOLEČNOSTI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93762593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Šárka\AppData\Local\Microsoft\Windows\Temporary Internet Files\Content.IE5\TC4MD317\MC90027922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229" y="1556792"/>
            <a:ext cx="2066071" cy="28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Šárka\AppData\Local\Microsoft\Windows\Temporary Internet Files\Content.IE5\TC4MD317\MP90038752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425" y="1772816"/>
            <a:ext cx="13045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Šárka\AppData\Local\Microsoft\Windows\Temporary Internet Files\Content.IE5\LHYGMJ6T\MC90024080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547966" cy="20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Šárka\AppData\Local\Microsoft\Windows\Temporary Internet Files\Content.IE5\TC4MD317\MP90038754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425" y="4092699"/>
            <a:ext cx="1304544" cy="18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8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ČEŠTÍ VYNÁLEZCI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815710622"/>
              </p:ext>
            </p:extLst>
          </p:nvPr>
        </p:nvGraphicFramePr>
        <p:xfrm>
          <a:off x="1524000" y="1628800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482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ROZVOJ PRŮMYSLU V ČECHÁCH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953722460"/>
              </p:ext>
            </p:extLst>
          </p:nvPr>
        </p:nvGraphicFramePr>
        <p:xfrm>
          <a:off x="1475656" y="16288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856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0158" y="620688"/>
            <a:ext cx="77998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/>
              <a:t>Citace</a:t>
            </a:r>
            <a:r>
              <a:rPr lang="cs-CZ" sz="1200" dirty="0"/>
              <a:t>: </a:t>
            </a:r>
            <a:r>
              <a:rPr lang="cs-CZ" sz="1200" dirty="0" smtClean="0"/>
              <a:t>obr. parního </a:t>
            </a:r>
            <a:r>
              <a:rPr lang="cs-CZ" sz="1200" dirty="0" err="1" smtClean="0"/>
              <a:t>stroje:Commons</a:t>
            </a:r>
            <a:r>
              <a:rPr lang="cs-CZ" sz="1200" dirty="0"/>
              <a:t>. In </a:t>
            </a:r>
            <a:r>
              <a:rPr lang="cs-CZ" sz="1200" i="1" dirty="0" err="1"/>
              <a:t>Wikipedia</a:t>
            </a:r>
            <a:r>
              <a:rPr lang="cs-CZ" sz="1200" i="1" dirty="0"/>
              <a:t> 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St. </a:t>
            </a:r>
            <a:r>
              <a:rPr lang="cs-CZ" sz="1200" dirty="0" err="1"/>
              <a:t>Petersburg</a:t>
            </a:r>
            <a:r>
              <a:rPr lang="cs-CZ" sz="1200" dirty="0"/>
              <a:t> (Florida) : </a:t>
            </a:r>
            <a:endParaRPr lang="cs-CZ" sz="1200" dirty="0" smtClean="0"/>
          </a:p>
          <a:p>
            <a:r>
              <a:rPr lang="cs-CZ" sz="1200" dirty="0" err="1" smtClean="0"/>
              <a:t>Wikipedia</a:t>
            </a:r>
            <a:r>
              <a:rPr lang="cs-CZ" sz="1200" dirty="0" smtClean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[cit. 2011-12-25]. Dostupné z WWW: </a:t>
            </a:r>
            <a:endParaRPr lang="cs-CZ" sz="1200" dirty="0" smtClean="0"/>
          </a:p>
          <a:p>
            <a:r>
              <a:rPr lang="cs-CZ" sz="1200" dirty="0" smtClean="0"/>
              <a:t>&lt;</a:t>
            </a:r>
            <a:r>
              <a:rPr lang="cs-CZ" sz="1200" dirty="0"/>
              <a:t>http://upload.wikimedia.org/</a:t>
            </a:r>
            <a:r>
              <a:rPr lang="cs-CZ" sz="1200" dirty="0" err="1"/>
              <a:t>wikipedia</a:t>
            </a:r>
            <a:r>
              <a:rPr lang="cs-CZ" sz="1200" dirty="0"/>
              <a:t>/</a:t>
            </a:r>
            <a:r>
              <a:rPr lang="cs-CZ" sz="1200" dirty="0" err="1"/>
              <a:t>commons</a:t>
            </a:r>
            <a:r>
              <a:rPr lang="cs-CZ" sz="1200" dirty="0"/>
              <a:t>/8/82/SwanningtonEngine_01.jpg</a:t>
            </a:r>
            <a:r>
              <a:rPr lang="cs-CZ" sz="1200" dirty="0" smtClean="0"/>
              <a:t>&gt;. </a:t>
            </a:r>
          </a:p>
          <a:p>
            <a:r>
              <a:rPr lang="cs-CZ" sz="1200" i="1" dirty="0" smtClean="0"/>
              <a:t>Obr. parního automobilu: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</a:t>
            </a:r>
            <a:r>
              <a:rPr lang="cs-CZ" sz="1200" i="1" dirty="0"/>
              <a:t>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St. </a:t>
            </a:r>
            <a:r>
              <a:rPr lang="cs-CZ" sz="1200" dirty="0" err="1"/>
              <a:t>Petersburg</a:t>
            </a:r>
            <a:r>
              <a:rPr lang="cs-CZ" sz="1200" dirty="0"/>
              <a:t> (Florida) 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[cit. 2011-12-25]. </a:t>
            </a:r>
            <a:endParaRPr lang="cs-CZ" sz="1200" dirty="0" smtClean="0"/>
          </a:p>
          <a:p>
            <a:r>
              <a:rPr lang="cs-CZ" sz="1200" dirty="0" smtClean="0"/>
              <a:t>Dostupné </a:t>
            </a:r>
            <a:r>
              <a:rPr lang="cs-CZ" sz="1200" dirty="0"/>
              <a:t>z WWW: &lt;http://upload.wikimedia.org/</a:t>
            </a:r>
            <a:r>
              <a:rPr lang="cs-CZ" sz="1200" dirty="0" err="1"/>
              <a:t>wikipedia</a:t>
            </a:r>
            <a:r>
              <a:rPr lang="cs-CZ" sz="1200" dirty="0"/>
              <a:t>/</a:t>
            </a:r>
            <a:r>
              <a:rPr lang="cs-CZ" sz="1200" dirty="0" err="1"/>
              <a:t>commons</a:t>
            </a:r>
            <a:r>
              <a:rPr lang="cs-CZ" sz="1200" dirty="0"/>
              <a:t>/1/16/Trevithicks_Dampfwagen.jpg</a:t>
            </a:r>
            <a:r>
              <a:rPr lang="cs-CZ" sz="1200" dirty="0" smtClean="0"/>
              <a:t>&gt;.</a:t>
            </a:r>
          </a:p>
          <a:p>
            <a:r>
              <a:rPr lang="cs-CZ" sz="1200" dirty="0" smtClean="0"/>
              <a:t>Obr. parního šroubu: </a:t>
            </a:r>
            <a:r>
              <a:rPr lang="cs-CZ" sz="1200" dirty="0" err="1" smtClean="0"/>
              <a:t>Commons</a:t>
            </a:r>
            <a:r>
              <a:rPr lang="cs-CZ" sz="1200" dirty="0"/>
              <a:t>. In </a:t>
            </a:r>
            <a:r>
              <a:rPr lang="cs-CZ" sz="1200" i="1" dirty="0" err="1"/>
              <a:t>Wikipedia</a:t>
            </a:r>
            <a:r>
              <a:rPr lang="cs-CZ" sz="1200" i="1" dirty="0"/>
              <a:t> 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St. </a:t>
            </a:r>
            <a:r>
              <a:rPr lang="cs-CZ" sz="1200" dirty="0" err="1"/>
              <a:t>Petersburg</a:t>
            </a:r>
            <a:r>
              <a:rPr lang="cs-CZ" sz="1200" dirty="0"/>
              <a:t> (Florida) 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</a:t>
            </a:r>
            <a:endParaRPr lang="cs-CZ" sz="1200" dirty="0" smtClean="0"/>
          </a:p>
          <a:p>
            <a:r>
              <a:rPr lang="cs-CZ" sz="1200" dirty="0" smtClean="0"/>
              <a:t>[</a:t>
            </a:r>
            <a:r>
              <a:rPr lang="cs-CZ" sz="1200" dirty="0"/>
              <a:t>cit. 2011-12-25]. Dostupné z WWW: &lt;http://upload.wikimedia.org/wikipedia</a:t>
            </a:r>
            <a:r>
              <a:rPr lang="cs-CZ" sz="1200" dirty="0" smtClean="0"/>
              <a:t>/</a:t>
            </a:r>
          </a:p>
          <a:p>
            <a:r>
              <a:rPr lang="cs-CZ" sz="1200" dirty="0" err="1" smtClean="0"/>
              <a:t>commons</a:t>
            </a:r>
            <a:r>
              <a:rPr lang="cs-CZ" sz="1200" dirty="0" smtClean="0"/>
              <a:t>/d/</a:t>
            </a:r>
            <a:r>
              <a:rPr lang="cs-CZ" sz="1200" dirty="0" err="1" smtClean="0"/>
              <a:t>db</a:t>
            </a:r>
            <a:r>
              <a:rPr lang="cs-CZ" sz="1200" dirty="0" smtClean="0"/>
              <a:t>/Brosen_propelersterntychy.jpg&gt;.</a:t>
            </a:r>
          </a:p>
          <a:p>
            <a:r>
              <a:rPr lang="cs-CZ" sz="1200" dirty="0" smtClean="0"/>
              <a:t>Obr. zámku„: </a:t>
            </a:r>
            <a:r>
              <a:rPr lang="cs-CZ" sz="1200" dirty="0" err="1" smtClean="0"/>
              <a:t>Commons</a:t>
            </a:r>
            <a:r>
              <a:rPr lang="cs-CZ" sz="1200" dirty="0"/>
              <a:t>. In </a:t>
            </a:r>
            <a:r>
              <a:rPr lang="cs-CZ" sz="1200" i="1" dirty="0" err="1"/>
              <a:t>Wikipedia</a:t>
            </a:r>
            <a:r>
              <a:rPr lang="cs-CZ" sz="1200" i="1" dirty="0"/>
              <a:t> 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St. </a:t>
            </a:r>
            <a:r>
              <a:rPr lang="cs-CZ" sz="1200" dirty="0" err="1"/>
              <a:t>Petersburg</a:t>
            </a:r>
            <a:r>
              <a:rPr lang="cs-CZ" sz="1200" dirty="0"/>
              <a:t> (Florida) </a:t>
            </a:r>
            <a:r>
              <a:rPr lang="cs-CZ" sz="1200" dirty="0" smtClean="0"/>
              <a:t>:</a:t>
            </a:r>
          </a:p>
          <a:p>
            <a:r>
              <a:rPr lang="cs-CZ" sz="1200" dirty="0" smtClean="0"/>
              <a:t> </a:t>
            </a:r>
            <a:r>
              <a:rPr lang="cs-CZ" sz="1200" dirty="0" err="1"/>
              <a:t>Wikipedia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[cit. 2011-12-25]. Dostupné z WWW: &lt;http://upload.wikimedia.org</a:t>
            </a:r>
            <a:r>
              <a:rPr lang="cs-CZ" sz="1200" dirty="0" smtClean="0"/>
              <a:t>/</a:t>
            </a:r>
          </a:p>
          <a:p>
            <a:r>
              <a:rPr lang="cs-CZ" sz="1200" dirty="0" err="1" smtClean="0"/>
              <a:t>wikipedia</a:t>
            </a:r>
            <a:r>
              <a:rPr lang="cs-CZ" sz="1200" dirty="0" smtClean="0"/>
              <a:t>/</a:t>
            </a:r>
            <a:r>
              <a:rPr lang="cs-CZ" sz="1200" dirty="0" err="1" smtClean="0"/>
              <a:t>commons</a:t>
            </a:r>
            <a:r>
              <a:rPr lang="cs-CZ" sz="1200" dirty="0" smtClean="0"/>
              <a:t>/9/96/Zamek_mesice.png&gt;.</a:t>
            </a:r>
          </a:p>
          <a:p>
            <a:r>
              <a:rPr lang="cs-CZ" sz="1200" dirty="0" smtClean="0"/>
              <a:t>Obr. Bankéře - prase, úředníka a dvou dělníků – z </a:t>
            </a:r>
            <a:r>
              <a:rPr lang="cs-CZ" sz="1200" dirty="0" err="1" smtClean="0"/>
              <a:t>office</a:t>
            </a:r>
            <a:r>
              <a:rPr lang="cs-CZ" sz="1200" dirty="0" smtClean="0"/>
              <a:t>. Microsoft.com </a:t>
            </a:r>
          </a:p>
          <a:p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6861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10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551</TotalTime>
  <Words>127</Words>
  <Application>Microsoft Office PowerPoint</Application>
  <PresentationFormat>Předvádění na obrazovce (4:3)</PresentationFormat>
  <Paragraphs>45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Medián</vt:lpstr>
      <vt:lpstr>PRŮMYSLOVÁ REVOLUCE V ČECHÁCH</vt:lpstr>
      <vt:lpstr>USPOŘÁDÁNÍ SPOLEČNOSTI</vt:lpstr>
      <vt:lpstr>ČEŠTÍ VYNÁLEZCI</vt:lpstr>
      <vt:lpstr>ROZVOJ PRŮMYSLU V ČECHÁCH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</dc:creator>
  <cp:lastModifiedBy>Mathyas</cp:lastModifiedBy>
  <cp:revision>78</cp:revision>
  <dcterms:created xsi:type="dcterms:W3CDTF">2011-12-25T11:50:17Z</dcterms:created>
  <dcterms:modified xsi:type="dcterms:W3CDTF">2017-02-26T16:45:41Z</dcterms:modified>
</cp:coreProperties>
</file>