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1" r:id="rId3"/>
    <p:sldId id="263" r:id="rId4"/>
    <p:sldId id="256" r:id="rId5"/>
    <p:sldId id="257" r:id="rId6"/>
    <p:sldId id="258" r:id="rId7"/>
    <p:sldId id="259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6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6309-7459-4FAB-93C3-BA635A6A6403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3757-6DDA-4187-B907-A17F6033E1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6309-7459-4FAB-93C3-BA635A6A6403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3757-6DDA-4187-B907-A17F6033E1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6309-7459-4FAB-93C3-BA635A6A6403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3757-6DDA-4187-B907-A17F6033E1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6309-7459-4FAB-93C3-BA635A6A6403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3757-6DDA-4187-B907-A17F6033E1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6309-7459-4FAB-93C3-BA635A6A6403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3757-6DDA-4187-B907-A17F6033E1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6309-7459-4FAB-93C3-BA635A6A6403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3757-6DDA-4187-B907-A17F6033E1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6309-7459-4FAB-93C3-BA635A6A6403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3757-6DDA-4187-B907-A17F6033E1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6309-7459-4FAB-93C3-BA635A6A6403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3757-6DDA-4187-B907-A17F6033E1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6309-7459-4FAB-93C3-BA635A6A6403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3757-6DDA-4187-B907-A17F6033E1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6309-7459-4FAB-93C3-BA635A6A6403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3757-6DDA-4187-B907-A17F6033E1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6309-7459-4FAB-93C3-BA635A6A6403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3757-6DDA-4187-B907-A17F6033E1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26309-7459-4FAB-93C3-BA635A6A6403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3757-6DDA-4187-B907-A17F6033E17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>
            <a:noAutofit/>
          </a:bodyPr>
          <a:lstStyle/>
          <a:p>
            <a:r>
              <a:rPr lang="cs-CZ" sz="72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Rostliny</a:t>
            </a:r>
            <a:endParaRPr lang="cs-CZ" sz="72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14480" y="1714488"/>
            <a:ext cx="8229600" cy="4525963"/>
          </a:xfrm>
        </p:spPr>
        <p:txBody>
          <a:bodyPr>
            <a:normAutofit/>
          </a:bodyPr>
          <a:lstStyle/>
          <a:p>
            <a:pPr lvl="3">
              <a:buNone/>
            </a:pPr>
            <a:r>
              <a:rPr lang="cs-CZ" sz="42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cs-CZ" sz="5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L - O</a:t>
            </a:r>
            <a:endParaRPr lang="cs-CZ" sz="5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Muchomůrka červená</a:t>
            </a:r>
            <a:endParaRPr lang="cs-CZ" sz="5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2530" name="Picture 2" descr="I:\Documents and Settings\Administrator\Plocha\rostliny\90831_tema_m-cervena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357430"/>
            <a:ext cx="2357454" cy="3571900"/>
          </a:xfrm>
          <a:prstGeom prst="rect">
            <a:avLst/>
          </a:prstGeom>
          <a:noFill/>
        </p:spPr>
      </p:pic>
      <p:pic>
        <p:nvPicPr>
          <p:cNvPr id="22531" name="Picture 3" descr="I:\Documents and Settings\Administrator\Plocha\rostliny\800px-Amanita_muscaria_3_vliegenzwammen_op_ri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5889627" cy="4417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Olše lepkavá</a:t>
            </a:r>
            <a:endParaRPr lang="cs-CZ" sz="5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3555" name="Picture 3" descr="I:\Documents and Settings\Administrator\Plocha\rostliny\olse_lepka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876"/>
            <a:ext cx="3822721" cy="2867040"/>
          </a:xfrm>
          <a:prstGeom prst="rect">
            <a:avLst/>
          </a:prstGeom>
          <a:noFill/>
        </p:spPr>
      </p:pic>
      <p:pic>
        <p:nvPicPr>
          <p:cNvPr id="23556" name="Picture 4" descr="I:\Documents and Settings\Administrator\Plocha\rostliny\olše.lep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571612"/>
            <a:ext cx="3116556" cy="4572032"/>
          </a:xfrm>
          <a:prstGeom prst="rect">
            <a:avLst/>
          </a:prstGeom>
          <a:noFill/>
        </p:spPr>
      </p:pic>
      <p:pic>
        <p:nvPicPr>
          <p:cNvPr id="23560" name="Picture 8" descr="http://nd01.jxs.cz/902/459/dbe5c4209b_8624033_o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571612"/>
            <a:ext cx="2406940" cy="1785950"/>
          </a:xfrm>
          <a:prstGeom prst="rect">
            <a:avLst/>
          </a:prstGeom>
          <a:noFill/>
        </p:spPr>
      </p:pic>
      <p:pic>
        <p:nvPicPr>
          <p:cNvPr id="23562" name="Picture 10" descr="http://theworldofplants.files.wordpress.com/2010/12/alnus-glutinosa-13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642918"/>
            <a:ext cx="2286016" cy="2711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Ořešák královský</a:t>
            </a:r>
            <a:endParaRPr lang="cs-CZ" sz="5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4578" name="Picture 2" descr="I:\Documents and Settings\Administrator\Plocha\rostliny\oře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3149395" cy="4243366"/>
          </a:xfrm>
          <a:prstGeom prst="rect">
            <a:avLst/>
          </a:prstGeom>
          <a:noFill/>
        </p:spPr>
      </p:pic>
      <p:pic>
        <p:nvPicPr>
          <p:cNvPr id="24579" name="Picture 3" descr="I:\Documents and Settings\Administrator\Plocha\rostliny\5453-juglans-regia-oresak-kralovsky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572008"/>
            <a:ext cx="1857388" cy="2122728"/>
          </a:xfrm>
          <a:prstGeom prst="rect">
            <a:avLst/>
          </a:prstGeom>
          <a:noFill/>
        </p:spPr>
      </p:pic>
      <p:pic>
        <p:nvPicPr>
          <p:cNvPr id="24580" name="Picture 4" descr="I:\Documents and Settings\Administrator\Plocha\rostliny\220px-Juglans_regia_2009_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572008"/>
            <a:ext cx="2794000" cy="2095500"/>
          </a:xfrm>
          <a:prstGeom prst="rect">
            <a:avLst/>
          </a:prstGeom>
          <a:noFill/>
        </p:spPr>
      </p:pic>
      <p:pic>
        <p:nvPicPr>
          <p:cNvPr id="24581" name="Picture 5" descr="I:\Documents and Settings\Administrator\Plocha\rostliny\ořešá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285860"/>
            <a:ext cx="3922725" cy="2942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Ostružiník křovitý</a:t>
            </a:r>
            <a:endParaRPr lang="cs-CZ" sz="5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5602" name="Picture 2" descr="I:\Documents and Settings\Administrator\Plocha\rostliny\os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3603619" cy="2714644"/>
          </a:xfrm>
          <a:prstGeom prst="rect">
            <a:avLst/>
          </a:prstGeom>
          <a:noFill/>
        </p:spPr>
      </p:pic>
      <p:pic>
        <p:nvPicPr>
          <p:cNvPr id="25603" name="Picture 3" descr="I:\Documents and Settings\Administrator\Plocha\rostliny\ostru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071942"/>
            <a:ext cx="3357586" cy="2681573"/>
          </a:xfrm>
          <a:prstGeom prst="rect">
            <a:avLst/>
          </a:prstGeom>
          <a:noFill/>
        </p:spPr>
      </p:pic>
      <p:pic>
        <p:nvPicPr>
          <p:cNvPr id="25604" name="Picture 4" descr="I:\Documents and Settings\Administrator\Plocha\rostliny\O738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285860"/>
            <a:ext cx="3553897" cy="2665423"/>
          </a:xfrm>
          <a:prstGeom prst="rect">
            <a:avLst/>
          </a:prstGeom>
          <a:noFill/>
        </p:spPr>
      </p:pic>
      <p:pic>
        <p:nvPicPr>
          <p:cNvPr id="25606" name="Picture 6" descr="http://www.biolib.cz/IMG/GAL/169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071942"/>
            <a:ext cx="3429024" cy="2571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Oves setý</a:t>
            </a:r>
            <a:endParaRPr lang="cs-CZ" sz="5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6626" name="Picture 2" descr="I:\Documents and Settings\Administrator\Plocha\rostliny\o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285860"/>
            <a:ext cx="1415332" cy="2214578"/>
          </a:xfrm>
          <a:prstGeom prst="rect">
            <a:avLst/>
          </a:prstGeom>
          <a:noFill/>
        </p:spPr>
      </p:pic>
      <p:pic>
        <p:nvPicPr>
          <p:cNvPr id="26627" name="Picture 3" descr="I:\Documents and Settings\Administrator\Plocha\rostliny\oves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00438"/>
            <a:ext cx="3214710" cy="3214710"/>
          </a:xfrm>
          <a:prstGeom prst="rect">
            <a:avLst/>
          </a:prstGeom>
          <a:noFill/>
        </p:spPr>
      </p:pic>
      <p:pic>
        <p:nvPicPr>
          <p:cNvPr id="26628" name="Picture 4" descr="I:\Documents and Settings\Administrator\Plocha\rostliny\P1000891oves nah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85860"/>
            <a:ext cx="2714644" cy="2035983"/>
          </a:xfrm>
          <a:prstGeom prst="rect">
            <a:avLst/>
          </a:prstGeom>
          <a:noFill/>
        </p:spPr>
      </p:pic>
      <p:pic>
        <p:nvPicPr>
          <p:cNvPr id="26629" name="Picture 5" descr="I:\Documents and Settings\Administrator\Plocha\rostliny\P Haf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6372" y="1357298"/>
            <a:ext cx="3696202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4686300" cy="1162050"/>
          </a:xfrm>
        </p:spPr>
        <p:txBody>
          <a:bodyPr>
            <a:noAutofit/>
          </a:bodyPr>
          <a:lstStyle/>
          <a:p>
            <a:r>
              <a:rPr lang="cs-CZ" sz="4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Seznam rostlin</a:t>
            </a:r>
            <a:endParaRPr lang="cs-CZ" sz="48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4000496" cy="4691063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Len setý</a:t>
            </a:r>
          </a:p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Lípa srdčitá</a:t>
            </a:r>
          </a:p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Líska obecná</a:t>
            </a:r>
          </a:p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Lopuch plstnatý</a:t>
            </a:r>
          </a:p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Mahonie </a:t>
            </a:r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cesmínolistá</a:t>
            </a:r>
            <a:endParaRPr lang="cs-CZ" sz="20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Mák vlčí</a:t>
            </a:r>
          </a:p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Modřín opadavý</a:t>
            </a:r>
          </a:p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Muchomůrka červená</a:t>
            </a:r>
          </a:p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Olše lepkavá</a:t>
            </a:r>
          </a:p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Ořešák královský</a:t>
            </a:r>
          </a:p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Ostružiník křovitý</a:t>
            </a:r>
          </a:p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Oves setý</a:t>
            </a:r>
            <a:endParaRPr lang="cs-CZ" sz="2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Len setý</a:t>
            </a:r>
            <a:endParaRPr lang="cs-CZ" sz="5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I:\Documents and Settings\Administrator\Plocha\rostliny\l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2147037" cy="4071966"/>
          </a:xfrm>
          <a:prstGeom prst="rect">
            <a:avLst/>
          </a:prstGeom>
          <a:noFill/>
        </p:spPr>
      </p:pic>
      <p:pic>
        <p:nvPicPr>
          <p:cNvPr id="1027" name="Picture 3" descr="I:\Documents and Settings\Administrator\Plocha\rostliny\len set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143116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Lípa srdčitá</a:t>
            </a:r>
            <a:endParaRPr lang="cs-CZ" sz="5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 descr="I:\Documents and Settings\Administrator\Plocha\rostliny\lí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357298"/>
            <a:ext cx="3810000" cy="3781425"/>
          </a:xfrm>
          <a:prstGeom prst="rect">
            <a:avLst/>
          </a:prstGeom>
          <a:noFill/>
        </p:spPr>
      </p:pic>
      <p:pic>
        <p:nvPicPr>
          <p:cNvPr id="2051" name="Picture 3" descr="I:\Documents and Settings\Administrator\Plocha\rostliny\květ lí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3214710" cy="2411033"/>
          </a:xfrm>
          <a:prstGeom prst="rect">
            <a:avLst/>
          </a:prstGeom>
          <a:noFill/>
        </p:spPr>
      </p:pic>
      <p:pic>
        <p:nvPicPr>
          <p:cNvPr id="2053" name="Picture 5" descr="I:\Documents and Settings\Administrator\Plocha\rostliny\strom líp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929066"/>
            <a:ext cx="3357586" cy="2517941"/>
          </a:xfrm>
          <a:prstGeom prst="rect">
            <a:avLst/>
          </a:prstGeom>
          <a:noFill/>
        </p:spPr>
      </p:pic>
      <p:pic>
        <p:nvPicPr>
          <p:cNvPr id="8193" name="Picture 1" descr="I:\Documents and Settings\Administrator\Plocha\rostliny\list lí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693523" y="4379310"/>
            <a:ext cx="1969317" cy="2497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Líska obecná</a:t>
            </a:r>
            <a:endParaRPr lang="cs-CZ" sz="5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 descr="I:\Documents and Settings\Administrator\Plocha\rostliny\líska obec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85860"/>
            <a:ext cx="4081826" cy="5286412"/>
          </a:xfrm>
          <a:prstGeom prst="rect">
            <a:avLst/>
          </a:prstGeom>
          <a:noFill/>
        </p:spPr>
      </p:pic>
      <p:pic>
        <p:nvPicPr>
          <p:cNvPr id="3075" name="Picture 3" descr="I:\Documents and Settings\Administrator\Plocha\rostliny\liska-li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071942"/>
            <a:ext cx="3238804" cy="2432702"/>
          </a:xfrm>
          <a:prstGeom prst="rect">
            <a:avLst/>
          </a:prstGeom>
          <a:noFill/>
        </p:spPr>
      </p:pic>
      <p:pic>
        <p:nvPicPr>
          <p:cNvPr id="3076" name="Picture 4" descr="I:\Documents and Settings\Administrator\Plocha\rostliny\258px-Alnus_glutinosa_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285860"/>
            <a:ext cx="3228527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Lopuch plstnatý</a:t>
            </a:r>
            <a:endParaRPr lang="cs-CZ" sz="5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 descr="I:\Documents and Settings\Administrator\Plocha\rostliny\lopu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3" y="2000240"/>
            <a:ext cx="2689809" cy="3857652"/>
          </a:xfrm>
          <a:prstGeom prst="rect">
            <a:avLst/>
          </a:prstGeom>
          <a:noFill/>
        </p:spPr>
      </p:pic>
      <p:pic>
        <p:nvPicPr>
          <p:cNvPr id="4099" name="Picture 3" descr="I:\Documents and Settings\Administrator\Plocha\rostliny\lopuch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00240"/>
            <a:ext cx="385765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Mahonie </a:t>
            </a:r>
            <a:r>
              <a:rPr lang="cs-CZ" sz="5400" b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cesmínolistá</a:t>
            </a:r>
            <a:endParaRPr lang="cs-CZ" sz="5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 descr="I:\Documents and Settings\Administrator\Plocha\rostliny\maho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357430"/>
            <a:ext cx="3778400" cy="2857520"/>
          </a:xfrm>
          <a:prstGeom prst="rect">
            <a:avLst/>
          </a:prstGeom>
          <a:noFill/>
        </p:spPr>
      </p:pic>
      <p:pic>
        <p:nvPicPr>
          <p:cNvPr id="5123" name="Picture 3" descr="I:\Documents and Settings\Administrator\Plocha\rostliny\mahon. cesmínolistá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357298"/>
            <a:ext cx="3357586" cy="2518190"/>
          </a:xfrm>
          <a:prstGeom prst="rect">
            <a:avLst/>
          </a:prstGeom>
          <a:noFill/>
        </p:spPr>
      </p:pic>
      <p:pic>
        <p:nvPicPr>
          <p:cNvPr id="5124" name="Picture 4" descr="I:\Documents and Settings\Administrator\Plocha\rostliny\mahonie_li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000504"/>
            <a:ext cx="342185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Mák vlčí</a:t>
            </a:r>
            <a:endParaRPr lang="cs-CZ" sz="5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I:\Documents and Settings\Administrator\Plocha\rostliny\mak-vl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571612"/>
            <a:ext cx="3154702" cy="4929222"/>
          </a:xfrm>
          <a:prstGeom prst="rect">
            <a:avLst/>
          </a:prstGeom>
          <a:noFill/>
        </p:spPr>
      </p:pic>
      <p:pic>
        <p:nvPicPr>
          <p:cNvPr id="1027" name="Picture 3" descr="I:\Documents and Settings\Administrator\Plocha\rostliny\má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2198918" cy="2928958"/>
          </a:xfrm>
          <a:prstGeom prst="rect">
            <a:avLst/>
          </a:prstGeom>
          <a:noFill/>
        </p:spPr>
      </p:pic>
      <p:pic>
        <p:nvPicPr>
          <p:cNvPr id="1028" name="Picture 4" descr="I:\Documents and Settings\Administrator\Plocha\rostliny\má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286124"/>
            <a:ext cx="4837979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Modřín opadavý</a:t>
            </a:r>
            <a:endParaRPr lang="cs-CZ" sz="5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1" name="Picture 3" descr="I:\Documents and Settings\Administrator\Plocha\rostliny\34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4323025" cy="2857520"/>
          </a:xfrm>
          <a:prstGeom prst="rect">
            <a:avLst/>
          </a:prstGeom>
          <a:noFill/>
        </p:spPr>
      </p:pic>
      <p:pic>
        <p:nvPicPr>
          <p:cNvPr id="2052" name="Picture 4" descr="I:\Documents and Settings\Administrator\Plocha\rostliny\c65a085223_11090451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357694"/>
            <a:ext cx="1785950" cy="2380586"/>
          </a:xfrm>
          <a:prstGeom prst="rect">
            <a:avLst/>
          </a:prstGeom>
          <a:noFill/>
        </p:spPr>
      </p:pic>
      <p:pic>
        <p:nvPicPr>
          <p:cNvPr id="2055" name="Picture 7" descr="http://311.rodsovy.cz/Material/obrazky/modrinopadavy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357298"/>
            <a:ext cx="3286148" cy="4901374"/>
          </a:xfrm>
          <a:prstGeom prst="rect">
            <a:avLst/>
          </a:prstGeom>
          <a:noFill/>
        </p:spPr>
      </p:pic>
      <p:pic>
        <p:nvPicPr>
          <p:cNvPr id="2057" name="Picture 9" descr="http://im.atlasrostlin.cz/modrin-opadavy/121/1217-plant_main-gwjh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357694"/>
            <a:ext cx="2000264" cy="2390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ady Office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55</Words>
  <Application>Microsoft Office PowerPoint</Application>
  <PresentationFormat>Předvádění na obrazovce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Rostliny</vt:lpstr>
      <vt:lpstr>Seznam rostlin</vt:lpstr>
      <vt:lpstr>Len setý</vt:lpstr>
      <vt:lpstr>Lípa srdčitá</vt:lpstr>
      <vt:lpstr>Líska obecná</vt:lpstr>
      <vt:lpstr>Lopuch plstnatý</vt:lpstr>
      <vt:lpstr>Mahonie cesmínolistá</vt:lpstr>
      <vt:lpstr>Mák vlčí</vt:lpstr>
      <vt:lpstr>Modřín opadavý</vt:lpstr>
      <vt:lpstr>Muchomůrka červená</vt:lpstr>
      <vt:lpstr>Olše lepkavá</vt:lpstr>
      <vt:lpstr>Ořešák královský</vt:lpstr>
      <vt:lpstr>Ostružiník křovitý</vt:lpstr>
      <vt:lpstr>Oves setý</vt:lpstr>
      <vt:lpstr>Snímek 15</vt:lpstr>
    </vt:vector>
  </TitlesOfParts>
  <Company>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</dc:creator>
  <cp:lastModifiedBy>vaclavikova</cp:lastModifiedBy>
  <cp:revision>14</cp:revision>
  <dcterms:created xsi:type="dcterms:W3CDTF">2012-03-22T16:48:25Z</dcterms:created>
  <dcterms:modified xsi:type="dcterms:W3CDTF">2012-03-26T05:39:50Z</dcterms:modified>
</cp:coreProperties>
</file>