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59" r:id="rId5"/>
    <p:sldId id="278" r:id="rId6"/>
    <p:sldId id="260" r:id="rId7"/>
    <p:sldId id="261" r:id="rId8"/>
    <p:sldId id="262" r:id="rId9"/>
    <p:sldId id="274" r:id="rId10"/>
    <p:sldId id="264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00865-5203-4DC6-9E40-80390944183B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41D94-4E5D-4311-ACFA-0A29C62684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B788-1081-4BC2-BD72-9357F31AD9BC}" type="datetimeFigureOut">
              <a:rPr lang="cs-CZ" smtClean="0"/>
              <a:pPr/>
              <a:t>23.3.2012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2F30-25A1-4F09-8CCE-E1E2869F3D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15290" cy="2671781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002060"/>
                </a:solidFill>
                <a:latin typeface="Comic Sans MS" pitchFamily="66" charset="0"/>
              </a:rPr>
              <a:t>Živočichové</a:t>
            </a:r>
            <a:endParaRPr lang="cs-CZ" sz="8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000372"/>
            <a:ext cx="6400800" cy="2681294"/>
          </a:xfrm>
        </p:spPr>
        <p:txBody>
          <a:bodyPr/>
          <a:lstStyle/>
          <a:p>
            <a:endParaRPr lang="cs-CZ" dirty="0" smtClean="0"/>
          </a:p>
          <a:p>
            <a:r>
              <a:rPr lang="cs-CZ" sz="6000" b="1" dirty="0" smtClean="0">
                <a:solidFill>
                  <a:srgbClr val="002060"/>
                </a:solidFill>
                <a:latin typeface="Comic Sans MS" pitchFamily="66" charset="0"/>
              </a:rPr>
              <a:t>J - K</a:t>
            </a:r>
            <a:endParaRPr lang="cs-CZ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Kalous ušatý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70" name="Picture 2" descr="I:\Documents and Settings\Administrator\Plocha\živočich\kalous-usaty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858189" cy="4071966"/>
          </a:xfrm>
          <a:prstGeom prst="rect">
            <a:avLst/>
          </a:prstGeom>
          <a:noFill/>
        </p:spPr>
      </p:pic>
      <p:pic>
        <p:nvPicPr>
          <p:cNvPr id="7171" name="Picture 3" descr="I:\Documents and Settings\Administrator\Plocha\živočich\kalous usaty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69691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Kapr obecný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4" name="Picture 2" descr="I:\Documents and Settings\Administrator\Plocha\živočich\ka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5"/>
            <a:ext cx="4286280" cy="3214710"/>
          </a:xfrm>
          <a:prstGeom prst="rect">
            <a:avLst/>
          </a:prstGeom>
          <a:noFill/>
        </p:spPr>
      </p:pic>
      <p:pic>
        <p:nvPicPr>
          <p:cNvPr id="8195" name="Picture 3" descr="I:\Documents and Settings\Administrator\Plocha\živočich\kapr_obecn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71942"/>
            <a:ext cx="551543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Komár pisklavý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8" name="Picture 2" descr="I:\Documents and Settings\Administrator\Plocha\živočich\ko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1905000" cy="3019425"/>
          </a:xfrm>
          <a:prstGeom prst="rect">
            <a:avLst/>
          </a:prstGeom>
          <a:noFill/>
        </p:spPr>
      </p:pic>
      <p:pic>
        <p:nvPicPr>
          <p:cNvPr id="9219" name="Picture 3" descr="I:\Documents and Settings\Administrator\Plocha\živočich\komár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3429024" cy="2057414"/>
          </a:xfrm>
          <a:prstGeom prst="rect">
            <a:avLst/>
          </a:prstGeom>
          <a:noFill/>
        </p:spPr>
      </p:pic>
      <p:pic>
        <p:nvPicPr>
          <p:cNvPr id="9220" name="Picture 4" descr="I:\Documents and Settings\Administrator\Plocha\živočich\komá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736"/>
            <a:ext cx="5000660" cy="332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Konipas bílý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I:\Documents and Settings\Administrator\Plocha\živočich\Konipas-bil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3251200" cy="2438400"/>
          </a:xfrm>
          <a:prstGeom prst="rect">
            <a:avLst/>
          </a:prstGeom>
          <a:noFill/>
        </p:spPr>
      </p:pic>
      <p:pic>
        <p:nvPicPr>
          <p:cNvPr id="10243" name="Picture 3" descr="I:\Documents and Settings\Administrator\Plocha\živočich\konip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586412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Koroptev polní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3600" b="0" dirty="0" smtClean="0">
                <a:solidFill>
                  <a:srgbClr val="002060"/>
                </a:solidFill>
                <a:latin typeface="Comic Sans MS" pitchFamily="66" charset="0"/>
              </a:rPr>
              <a:t>Koroptev samec</a:t>
            </a:r>
            <a:endParaRPr lang="cs-CZ" sz="3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Zástupný symbol pro obsah 6" descr="koroptev-same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2786058"/>
            <a:ext cx="4259683" cy="2839789"/>
          </a:xfr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3600" b="0" dirty="0" smtClean="0">
                <a:solidFill>
                  <a:srgbClr val="002060"/>
                </a:solidFill>
                <a:latin typeface="Comic Sans MS" pitchFamily="66" charset="0"/>
              </a:rPr>
              <a:t>Koroptev samice</a:t>
            </a:r>
            <a:endParaRPr lang="cs-CZ" sz="3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Zástupný symbol pro obsah 8" descr="koropte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2786059"/>
            <a:ext cx="4618215" cy="2857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Kos černý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I:\Documents and Settings\Administrator\Plocha\živočich\k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129243" cy="3561974"/>
          </a:xfrm>
          <a:prstGeom prst="rect">
            <a:avLst/>
          </a:prstGeom>
          <a:noFill/>
        </p:spPr>
      </p:pic>
      <p:pic>
        <p:nvPicPr>
          <p:cNvPr id="12291" name="Picture 3" descr="I:\Documents and Settings\Administrator\Plocha\živočich\kos čern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59105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Krtek obecný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315" name="Picture 3" descr="I:\Documents and Settings\Administrator\Plocha\živočich\krtek-obecny-22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786346" cy="3470100"/>
          </a:xfrm>
          <a:prstGeom prst="rect">
            <a:avLst/>
          </a:prstGeom>
          <a:noFill/>
        </p:spPr>
      </p:pic>
      <p:pic>
        <p:nvPicPr>
          <p:cNvPr id="13316" name="Picture 4" descr="I:\Documents and Settings\Administrator\Plocha\živočich\krtek-obecny-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98145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Křeček polní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I:\Documents and Settings\Administrator\Plocha\živočich\křeč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23" y="1428736"/>
            <a:ext cx="3925501" cy="5234002"/>
          </a:xfrm>
          <a:prstGeom prst="rect">
            <a:avLst/>
          </a:prstGeom>
          <a:noFill/>
        </p:spPr>
      </p:pic>
      <p:pic>
        <p:nvPicPr>
          <p:cNvPr id="14339" name="Picture 3" descr="I:\Documents and Settings\Administrator\Plocha\živočich\křeček pol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3357562"/>
            <a:ext cx="480899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Křepelka polní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I:\Documents and Settings\Administrator\Plocha\živočich\křep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3500462" cy="4459188"/>
          </a:xfrm>
          <a:prstGeom prst="rect">
            <a:avLst/>
          </a:prstGeom>
          <a:noFill/>
        </p:spPr>
      </p:pic>
      <p:pic>
        <p:nvPicPr>
          <p:cNvPr id="15363" name="Picture 3" descr="I:\Documents and Settings\Administrator\Plocha\živočich\křepelka pol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928934"/>
            <a:ext cx="532164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Kuna lesní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I:\Documents and Settings\Administrator\Plocha\živočich\k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619411" cy="2786082"/>
          </a:xfrm>
          <a:prstGeom prst="rect">
            <a:avLst/>
          </a:prstGeom>
          <a:noFill/>
        </p:spPr>
      </p:pic>
      <p:pic>
        <p:nvPicPr>
          <p:cNvPr id="16387" name="Picture 3" descr="I:\Documents and Settings\Administrator\Plocha\živočich\kuna__S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2286016" cy="2398277"/>
          </a:xfrm>
          <a:prstGeom prst="rect">
            <a:avLst/>
          </a:prstGeom>
          <a:noFill/>
        </p:spPr>
      </p:pic>
      <p:pic>
        <p:nvPicPr>
          <p:cNvPr id="16388" name="Picture 4" descr="I:\Documents and Settings\Administrator\Plocha\živočich\kuna-les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14686"/>
            <a:ext cx="4667252" cy="350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</a:rPr>
              <a:t>Živočichové</a:t>
            </a:r>
            <a:endParaRPr lang="cs-CZ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686172" cy="4554551"/>
          </a:xfrm>
        </p:spPr>
        <p:txBody>
          <a:bodyPr>
            <a:no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</a:rPr>
              <a:t>Jelen evropský 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Ještěrka obecná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Ještěrka zelená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Jezevec lesní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Ježek západní 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Jiřička obecná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Kachna divoká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Kalous ušatý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Kapr obecný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Komár pisklavý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Konipas bílý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Koroptev polní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Kos černý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Krtek obecný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Křeček polní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Křepelka polní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Kuna lesní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Kuna skalní</a:t>
            </a:r>
            <a:endParaRPr lang="cs-CZ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Kuna skalní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josefstepanek.cz/wp-content/uploads/2009/05/k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476625" cy="2886076"/>
          </a:xfrm>
          <a:prstGeom prst="rect">
            <a:avLst/>
          </a:prstGeom>
          <a:noFill/>
        </p:spPr>
      </p:pic>
      <p:pic>
        <p:nvPicPr>
          <p:cNvPr id="1028" name="Picture 4" descr="http://nd01.jxs.cz/023/317/0e07c2d4cc_41527322_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14488"/>
            <a:ext cx="505834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Jelen evropský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3600" b="0" dirty="0" smtClean="0">
                <a:solidFill>
                  <a:srgbClr val="002060"/>
                </a:solidFill>
                <a:latin typeface="Comic Sans MS" pitchFamily="66" charset="0"/>
              </a:rPr>
              <a:t>jelen samec</a:t>
            </a:r>
            <a:endParaRPr lang="cs-CZ" sz="3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Zástupný symbol pro obsah 6" descr="jel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9"/>
            <a:ext cx="3915589" cy="293669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3600" b="0" dirty="0" smtClean="0">
                <a:solidFill>
                  <a:srgbClr val="002060"/>
                </a:solidFill>
                <a:latin typeface="Comic Sans MS" pitchFamily="66" charset="0"/>
              </a:rPr>
              <a:t>laň s kolouchem</a:t>
            </a:r>
            <a:endParaRPr lang="cs-CZ" sz="3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Zástupný symbol pro obsah 7" descr="laň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66629" y="2643182"/>
            <a:ext cx="4349581" cy="29488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Ještěrka obecná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:\Documents and Settings\Administrator\Plocha\živočich\jesterka_obec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57694"/>
            <a:ext cx="3657626" cy="2286016"/>
          </a:xfrm>
          <a:prstGeom prst="rect">
            <a:avLst/>
          </a:prstGeom>
          <a:noFill/>
        </p:spPr>
      </p:pic>
      <p:pic>
        <p:nvPicPr>
          <p:cNvPr id="2052" name="Picture 4" descr="I:\Documents and Settings\Administrator\Plocha\živočich\ješt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14488"/>
            <a:ext cx="5500726" cy="3094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Ještěrka zelená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://www.guh.cz/edu/bi/biologie_obratlovci/foto03/foto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216271" cy="3714776"/>
          </a:xfrm>
          <a:prstGeom prst="rect">
            <a:avLst/>
          </a:prstGeom>
          <a:noFill/>
        </p:spPr>
      </p:pic>
      <p:pic>
        <p:nvPicPr>
          <p:cNvPr id="33796" name="Picture 4" descr="http://i.istockimg.com/file_thumbview_approve/14048854/2/stock-photo-14048854-green-liz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619500" cy="3619500"/>
          </a:xfrm>
          <a:prstGeom prst="rect">
            <a:avLst/>
          </a:prstGeom>
          <a:noFill/>
        </p:spPr>
      </p:pic>
      <p:pic>
        <p:nvPicPr>
          <p:cNvPr id="33798" name="Picture 6" descr="http://www.znovin.cz/file/120/lacerta-viridi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638674"/>
            <a:ext cx="628650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Jezevec lesní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I:\Documents and Settings\Administrator\Plocha\živočich\jezeve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3759895" cy="1714512"/>
          </a:xfrm>
          <a:prstGeom prst="rect">
            <a:avLst/>
          </a:prstGeom>
          <a:noFill/>
        </p:spPr>
      </p:pic>
      <p:pic>
        <p:nvPicPr>
          <p:cNvPr id="3075" name="Picture 3" descr="I:\Documents and Settings\Administrator\Plocha\živočich\jezevec-lesn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4914578" cy="354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Ježek západní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I:\Documents and Settings\Administrator\Plocha\živočich\jež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762533" cy="3571900"/>
          </a:xfrm>
          <a:prstGeom prst="rect">
            <a:avLst/>
          </a:prstGeom>
          <a:noFill/>
        </p:spPr>
      </p:pic>
      <p:pic>
        <p:nvPicPr>
          <p:cNvPr id="4099" name="Picture 3" descr="I:\Documents and Settings\Administrator\Plocha\živočich\ježe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4"/>
            <a:ext cx="3952875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Jiřička obecná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2" name="Picture 2" descr="I:\Documents and Settings\Administrator\Plocha\živočich\Jiricka-obec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86058"/>
            <a:ext cx="4762533" cy="3571900"/>
          </a:xfrm>
          <a:prstGeom prst="rect">
            <a:avLst/>
          </a:prstGeom>
          <a:noFill/>
        </p:spPr>
      </p:pic>
      <p:pic>
        <p:nvPicPr>
          <p:cNvPr id="5123" name="Picture 3" descr="I:\Documents and Settings\Administrator\Plocha\živočich\jiřič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611564" cy="4539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Comic Sans MS" pitchFamily="66" charset="0"/>
              </a:rPr>
              <a:t>Kachna divoká</a:t>
            </a:r>
            <a:endParaRPr lang="cs-CZ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00486" cy="639762"/>
          </a:xfrm>
        </p:spPr>
        <p:txBody>
          <a:bodyPr>
            <a:noAutofit/>
          </a:bodyPr>
          <a:lstStyle/>
          <a:p>
            <a:r>
              <a:rPr lang="cs-CZ" sz="3600" b="0" dirty="0" smtClean="0">
                <a:solidFill>
                  <a:srgbClr val="002060"/>
                </a:solidFill>
                <a:latin typeface="Comic Sans MS" pitchFamily="66" charset="0"/>
              </a:rPr>
              <a:t>kačer samec</a:t>
            </a:r>
            <a:endParaRPr lang="cs-CZ" sz="3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3600" b="0" dirty="0" smtClean="0">
                <a:solidFill>
                  <a:srgbClr val="002060"/>
                </a:solidFill>
                <a:latin typeface="Comic Sans MS" pitchFamily="66" charset="0"/>
              </a:rPr>
              <a:t>kachna samice</a:t>
            </a:r>
            <a:endParaRPr lang="cs-CZ" sz="3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" name="Zástupný symbol pro obsah 13" descr="kachn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222805"/>
            <a:ext cx="3713189" cy="3541992"/>
          </a:xfrm>
        </p:spPr>
      </p:pic>
      <p:pic>
        <p:nvPicPr>
          <p:cNvPr id="13" name="Zástupný symbol pro obsah 12" descr="kač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2714620"/>
            <a:ext cx="4334158" cy="30718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90</Words>
  <Application>Microsoft Office PowerPoint</Application>
  <PresentationFormat>Předvádění na obrazovce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Živočichové</vt:lpstr>
      <vt:lpstr>Živočichové</vt:lpstr>
      <vt:lpstr>Jelen evropský</vt:lpstr>
      <vt:lpstr>Ještěrka obecná</vt:lpstr>
      <vt:lpstr>Ještěrka zelená</vt:lpstr>
      <vt:lpstr>Jezevec lesní</vt:lpstr>
      <vt:lpstr>Ježek západní</vt:lpstr>
      <vt:lpstr>Jiřička obecná</vt:lpstr>
      <vt:lpstr>Kachna divoká</vt:lpstr>
      <vt:lpstr>Kalous ušatý</vt:lpstr>
      <vt:lpstr>Kapr obecný</vt:lpstr>
      <vt:lpstr>Komár pisklavý</vt:lpstr>
      <vt:lpstr>Konipas bílý</vt:lpstr>
      <vt:lpstr>Koroptev polní</vt:lpstr>
      <vt:lpstr>Kos černý</vt:lpstr>
      <vt:lpstr>Krtek obecný</vt:lpstr>
      <vt:lpstr>Křeček polní</vt:lpstr>
      <vt:lpstr>Křepelka polní</vt:lpstr>
      <vt:lpstr>Kuna lesní</vt:lpstr>
      <vt:lpstr>Kuna skalní</vt:lpstr>
    </vt:vector>
  </TitlesOfParts>
  <Company>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</dc:creator>
  <cp:lastModifiedBy>v</cp:lastModifiedBy>
  <cp:revision>16</cp:revision>
  <dcterms:created xsi:type="dcterms:W3CDTF">2012-03-21T15:59:23Z</dcterms:created>
  <dcterms:modified xsi:type="dcterms:W3CDTF">2012-03-23T17:08:00Z</dcterms:modified>
</cp:coreProperties>
</file>