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79" r:id="rId4"/>
    <p:sldId id="259" r:id="rId5"/>
    <p:sldId id="278" r:id="rId6"/>
    <p:sldId id="260" r:id="rId7"/>
    <p:sldId id="261" r:id="rId8"/>
    <p:sldId id="262" r:id="rId9"/>
    <p:sldId id="274" r:id="rId10"/>
    <p:sldId id="264" r:id="rId11"/>
    <p:sldId id="280" r:id="rId12"/>
    <p:sldId id="266" r:id="rId13"/>
    <p:sldId id="281" r:id="rId14"/>
    <p:sldId id="282" r:id="rId15"/>
    <p:sldId id="283" r:id="rId16"/>
    <p:sldId id="284" r:id="rId17"/>
    <p:sldId id="285" r:id="rId18"/>
    <p:sldId id="267" r:id="rId19"/>
    <p:sldId id="268" r:id="rId20"/>
    <p:sldId id="276" r:id="rId21"/>
    <p:sldId id="269" r:id="rId22"/>
    <p:sldId id="286" r:id="rId23"/>
    <p:sldId id="287" r:id="rId24"/>
    <p:sldId id="288" r:id="rId25"/>
    <p:sldId id="289" r:id="rId26"/>
    <p:sldId id="270" r:id="rId27"/>
    <p:sldId id="290" r:id="rId28"/>
    <p:sldId id="271" r:id="rId29"/>
    <p:sldId id="272" r:id="rId30"/>
    <p:sldId id="291" r:id="rId31"/>
    <p:sldId id="292" r:id="rId32"/>
    <p:sldId id="293" r:id="rId33"/>
    <p:sldId id="273" r:id="rId34"/>
    <p:sldId id="277" r:id="rId35"/>
    <p:sldId id="294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366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66" d="100"/>
          <a:sy n="66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04AA01-D330-4398-B07C-443E430D09F0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3AA4DB-A4AD-4B2A-991B-7C35BF570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2275-5FA6-4AB5-AA87-3325B7276087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1057-B187-4A59-9B95-D6A9C1E09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9DB0-9804-4ABD-A019-10BF22B5072D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D529-A0A9-4F1C-8F5E-8D705DA7FD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ADBB-2936-4605-BB1D-E0CC1F8EFD26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D9FF-EACF-4C76-B60C-A58AE822E1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724A-E4B1-4BAB-AC4E-1EB2A057C30C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56F2-0C55-4D03-8EC2-5B2A7C2FD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1068-F1ED-44C7-B996-8015D91A3C5B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BE6E-C172-43F4-923B-A3CD63876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E930-7B2F-454C-842E-06A5DAFB607F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A8F3-EFB8-4C1D-A1E1-0E1D24A7AF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D16A-46FB-4CA9-8372-248C135975D5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7CFD-5EE4-47F4-9D6F-F88EBE8D6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9DC4-15F1-43CD-BB3B-93008318FE1A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D7EB-8B8B-4B5C-B2E5-341153D43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72A8-FD79-4C69-9378-B279406C4ADE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ECC-6CD1-4DDE-A698-8F1BACB52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1EE9-16EC-48D6-BC95-C8757158547A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B048-B265-469D-B3A9-2C3E79966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D8C0-1A90-4113-8DEF-866DCA2BC7B3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5770-F8B2-4D12-B455-BD0005636B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2FEC-E743-4834-BAEB-3C601F31DA34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F842-C3CD-48FD-AAAD-0CB44B791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751D8-A277-498B-AF7F-B030EBFF8AB2}" type="datetimeFigureOut">
              <a:rPr lang="cs-CZ"/>
              <a:pPr>
                <a:defRPr/>
              </a:pPr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CDDC1E-8C9C-4A8C-A792-E6C41BAC4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42938" y="928688"/>
            <a:ext cx="7815262" cy="2671762"/>
          </a:xfrm>
        </p:spPr>
        <p:txBody>
          <a:bodyPr/>
          <a:lstStyle/>
          <a:p>
            <a:pPr eaLnBrk="1" hangingPunct="1"/>
            <a:r>
              <a:rPr lang="cs-CZ" sz="8000" smtClean="0">
                <a:solidFill>
                  <a:srgbClr val="002060"/>
                </a:solidFill>
                <a:latin typeface="Comic Sans MS" pitchFamily="66" charset="0"/>
              </a:rPr>
              <a:t>Živočichové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50" y="3000375"/>
            <a:ext cx="6400800" cy="2681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000" b="1" dirty="0" smtClean="0">
                <a:solidFill>
                  <a:srgbClr val="002060"/>
                </a:solidFill>
                <a:latin typeface="Comic Sans MS" pitchFamily="66" charset="0"/>
              </a:rPr>
              <a:t>J - K</a:t>
            </a:r>
            <a:endParaRPr lang="cs-CZ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Kalous ušatý</a:t>
            </a:r>
          </a:p>
        </p:txBody>
      </p:sp>
      <p:pic>
        <p:nvPicPr>
          <p:cNvPr id="25602" name="Picture 2" descr="I:\Documents and Settings\Administrator\Plocha\živočich\kalous-usaty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428875"/>
            <a:ext cx="3857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I:\Documents and Settings\Administrator\Plocha\živočich\kalous usaty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71625"/>
            <a:ext cx="36972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Káně lesní</a:t>
            </a:r>
          </a:p>
        </p:txBody>
      </p:sp>
      <p:pic>
        <p:nvPicPr>
          <p:cNvPr id="26626" name="Picture 5" descr="k%C3%A1n%C4%9B%20lesn%C3%A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3203575" cy="3203575"/>
          </a:xfrm>
        </p:spPr>
      </p:pic>
      <p:pic>
        <p:nvPicPr>
          <p:cNvPr id="26627" name="Picture 8" descr="Káně lesní (Buteo buteo)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3644900"/>
            <a:ext cx="4176712" cy="3005138"/>
          </a:xfrm>
        </p:spPr>
      </p:pic>
      <p:pic>
        <p:nvPicPr>
          <p:cNvPr id="26628" name="Picture 15" descr="Káně lesní (Buteo buteo)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84888" y="1268413"/>
            <a:ext cx="2916237" cy="3529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Kapr obecný</a:t>
            </a:r>
          </a:p>
        </p:txBody>
      </p:sp>
      <p:pic>
        <p:nvPicPr>
          <p:cNvPr id="27650" name="Picture 2" descr="I:\Documents and Settings\Administrator\Plocha\živočich\ka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:\Documents and Settings\Administrator\Plocha\živočich\kapr_obec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071938"/>
            <a:ext cx="5514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Karas obecný</a:t>
            </a:r>
          </a:p>
        </p:txBody>
      </p:sp>
      <p:pic>
        <p:nvPicPr>
          <p:cNvPr id="28674" name="Picture 5" descr="karas-obecn%C3%B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176713" cy="2881313"/>
          </a:xfrm>
        </p:spPr>
      </p:pic>
      <p:pic>
        <p:nvPicPr>
          <p:cNvPr id="28675" name="Picture 8" descr="kara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3716338"/>
            <a:ext cx="4964113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Kavka obecná</a:t>
            </a:r>
          </a:p>
        </p:txBody>
      </p:sp>
      <p:pic>
        <p:nvPicPr>
          <p:cNvPr id="29698" name="Picture 5" descr="kavka-obecna-IMG_0991mw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349500"/>
            <a:ext cx="4464050" cy="2981325"/>
          </a:xfrm>
        </p:spPr>
      </p:pic>
      <p:pic>
        <p:nvPicPr>
          <p:cNvPr id="29699" name="Picture 8" descr="Kavka obecná (Corvus monedula)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5988" y="1600200"/>
            <a:ext cx="38830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Klíště obecné</a:t>
            </a:r>
          </a:p>
        </p:txBody>
      </p:sp>
      <p:pic>
        <p:nvPicPr>
          <p:cNvPr id="30722" name="Picture 5" descr="kliste-obecne-xxx1_633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3930650" cy="4525963"/>
          </a:xfrm>
        </p:spPr>
      </p:pic>
      <p:pic>
        <p:nvPicPr>
          <p:cNvPr id="30723" name="Picture 8" descr="Klep%C3%ADtkatci%20Pavoukovci%20Rozto%C4%8Di%20kl%C3%AD%C5%A1t%C4%9B%20obecn%C3%A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420938"/>
            <a:ext cx="4495800" cy="3367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Kobra indická</a:t>
            </a:r>
          </a:p>
        </p:txBody>
      </p:sp>
      <p:pic>
        <p:nvPicPr>
          <p:cNvPr id="40965" name="Picture 5" descr="kobra_indick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24288"/>
            <a:ext cx="4824413" cy="3033712"/>
          </a:xfrm>
        </p:spPr>
      </p:pic>
      <p:pic>
        <p:nvPicPr>
          <p:cNvPr id="40968" name="Picture 8" descr="220px-Indiancobr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268413"/>
            <a:ext cx="5076825" cy="3178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Kobylka zelená</a:t>
            </a:r>
          </a:p>
        </p:txBody>
      </p:sp>
      <p:pic>
        <p:nvPicPr>
          <p:cNvPr id="44037" name="Picture 5" descr="kobylka-zelena-3447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89138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Komár pisklavý</a:t>
            </a:r>
          </a:p>
        </p:txBody>
      </p:sp>
      <p:pic>
        <p:nvPicPr>
          <p:cNvPr id="31746" name="Picture 2" descr="I:\Documents and Settings\Administrator\Plocha\živočich\ko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1905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:\Documents and Settings\Administrator\Plocha\živočich\komár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643438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:\Documents and Settings\Administrator\Plocha\živočich\komá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428750"/>
            <a:ext cx="500062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Konipas bílý</a:t>
            </a:r>
          </a:p>
        </p:txBody>
      </p:sp>
      <p:pic>
        <p:nvPicPr>
          <p:cNvPr id="32770" name="Picture 2" descr="I:\Documents and Settings\Administrator\Plocha\živočich\Konipas-bily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21468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I:\Documents and Settings\Administrator\Plocha\živočich\konip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428750"/>
            <a:ext cx="58642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Jelen evropský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jelen samec</a:t>
            </a:r>
          </a:p>
        </p:txBody>
      </p:sp>
      <p:pic>
        <p:nvPicPr>
          <p:cNvPr id="17411" name="Zástupný symbol pro obsah 6" descr="jel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3916363" cy="293687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laň s kolouchem</a:t>
            </a:r>
          </a:p>
        </p:txBody>
      </p:sp>
      <p:pic>
        <p:nvPicPr>
          <p:cNvPr id="17413" name="Zástupný symbol pro obsah 7" descr="laň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67225" y="2643188"/>
            <a:ext cx="4349750" cy="2949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Koroptev polní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Koroptev samec</a:t>
            </a:r>
          </a:p>
        </p:txBody>
      </p:sp>
      <p:pic>
        <p:nvPicPr>
          <p:cNvPr id="33795" name="Zástupný symbol pro obsah 6" descr="koroptev-same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786063"/>
            <a:ext cx="4259263" cy="2840037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Koroptev samice</a:t>
            </a:r>
          </a:p>
        </p:txBody>
      </p:sp>
      <p:pic>
        <p:nvPicPr>
          <p:cNvPr id="33797" name="Zástupný symbol pro obsah 8" descr="koroptev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786063"/>
            <a:ext cx="4618038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Kos černý</a:t>
            </a:r>
          </a:p>
        </p:txBody>
      </p:sp>
      <p:pic>
        <p:nvPicPr>
          <p:cNvPr id="34818" name="Picture 2" descr="I:\Documents and Settings\Administrator\Plocha\živočich\k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51292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I:\Documents and Settings\Administrator\Plocha\živočich\kos čer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00438"/>
            <a:ext cx="4591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Krab obecný</a:t>
            </a:r>
          </a:p>
        </p:txBody>
      </p:sp>
      <p:pic>
        <p:nvPicPr>
          <p:cNvPr id="46085" name="Picture 5" descr="krab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44675"/>
            <a:ext cx="5545138" cy="4113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Krahujec obecný</a:t>
            </a:r>
          </a:p>
        </p:txBody>
      </p:sp>
      <p:pic>
        <p:nvPicPr>
          <p:cNvPr id="48133" name="Picture 5" descr="krahujec-obecny-accipiter-nisus_2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1300"/>
            <a:ext cx="4495800" cy="2995613"/>
          </a:xfrm>
        </p:spPr>
      </p:pic>
      <p:pic>
        <p:nvPicPr>
          <p:cNvPr id="48136" name="Picture 8" descr="077-krahujec_obecny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84313"/>
            <a:ext cx="4191000" cy="4929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Krajník pižmový</a:t>
            </a:r>
          </a:p>
        </p:txBody>
      </p:sp>
      <p:pic>
        <p:nvPicPr>
          <p:cNvPr id="50181" name="Picture 5" descr="422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7338" y="1600200"/>
            <a:ext cx="60293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Krajta mřížkovaná</a:t>
            </a:r>
          </a:p>
        </p:txBody>
      </p:sp>
      <p:pic>
        <p:nvPicPr>
          <p:cNvPr id="53253" name="Picture 5" descr="krajta_tmav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00213"/>
            <a:ext cx="5976937" cy="4410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Krtek obecný</a:t>
            </a:r>
          </a:p>
        </p:txBody>
      </p:sp>
      <p:pic>
        <p:nvPicPr>
          <p:cNvPr id="35842" name="Picture 3" descr="I:\Documents and Settings\Administrator\Plocha\živočich\krtek-obecny-22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071813"/>
            <a:ext cx="47863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I:\Documents and Settings\Administrator\Plocha\živočich\krtek-obecny-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357313"/>
            <a:ext cx="3981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Krtonožka obecná</a:t>
            </a:r>
          </a:p>
        </p:txBody>
      </p:sp>
      <p:pic>
        <p:nvPicPr>
          <p:cNvPr id="55301" name="Picture 5" descr="krtonozka-obecna-xxxkrtonozka_obecna_2011img_607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52588"/>
            <a:ext cx="6842125" cy="4562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Křeček polní</a:t>
            </a:r>
          </a:p>
        </p:txBody>
      </p:sp>
      <p:pic>
        <p:nvPicPr>
          <p:cNvPr id="36866" name="Picture 2" descr="I:\Documents and Settings\Administrator\Plocha\živočich\křeč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428750"/>
            <a:ext cx="3925887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I:\Documents and Settings\Administrator\Plocha\živočich\křeček pol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357563"/>
            <a:ext cx="48085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Křepelka polní</a:t>
            </a:r>
          </a:p>
        </p:txBody>
      </p:sp>
      <p:pic>
        <p:nvPicPr>
          <p:cNvPr id="37890" name="Picture 2" descr="I:\Documents and Settings\Administrator\Plocha\živočich\křepe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0"/>
            <a:ext cx="3500438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:\Documents and Settings\Administrator\Plocha\živočich\křepelka pol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928938"/>
            <a:ext cx="53213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Arial" charset="0"/>
              </a:rPr>
              <a:t>Jestřáb lesní</a:t>
            </a:r>
          </a:p>
        </p:txBody>
      </p:sp>
      <p:pic>
        <p:nvPicPr>
          <p:cNvPr id="18434" name="Picture 5" descr="goshawk_rspb@body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2476500" cy="3714750"/>
          </a:xfrm>
        </p:spPr>
      </p:pic>
      <p:pic>
        <p:nvPicPr>
          <p:cNvPr id="18435" name="Picture 8" descr="11-2005-082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268413"/>
            <a:ext cx="3744913" cy="2495550"/>
          </a:xfrm>
        </p:spPr>
      </p:pic>
      <p:pic>
        <p:nvPicPr>
          <p:cNvPr id="18436" name="Picture 11" descr="255px-Accipiter_gentilisAAP045CA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3833813"/>
            <a:ext cx="3240088" cy="3024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Křivka obecná</a:t>
            </a:r>
          </a:p>
        </p:txBody>
      </p:sp>
      <p:pic>
        <p:nvPicPr>
          <p:cNvPr id="57349" name="Picture 5" descr="krivka_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913563" cy="4608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>
                <a:solidFill>
                  <a:srgbClr val="003399"/>
                </a:solidFill>
                <a:latin typeface="Comic Sans MS" pitchFamily="66" charset="0"/>
              </a:rPr>
              <a:t>Křižák obecný</a:t>
            </a:r>
          </a:p>
        </p:txBody>
      </p:sp>
      <p:pic>
        <p:nvPicPr>
          <p:cNvPr id="59397" name="Picture 5" descr="krizak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0050" y="1600200"/>
            <a:ext cx="580231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Kukačka obecná</a:t>
            </a:r>
          </a:p>
        </p:txBody>
      </p:sp>
      <p:pic>
        <p:nvPicPr>
          <p:cNvPr id="61445" name="Picture 5" descr="Kukačka obecná (Cuculus canorus)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589213"/>
            <a:ext cx="4249738" cy="3854450"/>
          </a:xfrm>
        </p:spPr>
      </p:pic>
      <p:pic>
        <p:nvPicPr>
          <p:cNvPr id="61448" name="Picture 8" descr="Kukačka obecná (Cuculus canorus)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268413"/>
            <a:ext cx="4111625" cy="3854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Kuna lesní</a:t>
            </a:r>
          </a:p>
        </p:txBody>
      </p:sp>
      <p:pic>
        <p:nvPicPr>
          <p:cNvPr id="38914" name="Picture 2" descr="I:\Documents and Settings\Administrator\Plocha\živočich\k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4619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I:\Documents and Settings\Administrator\Plocha\živočich\kuna__S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14813"/>
            <a:ext cx="22860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:\Documents and Settings\Administrator\Plocha\živočich\kuna-les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21468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Kuna skalní</a:t>
            </a:r>
          </a:p>
        </p:txBody>
      </p:sp>
      <p:pic>
        <p:nvPicPr>
          <p:cNvPr id="39938" name="Picture 2" descr="http://josefstepanek.cz/wp-content/uploads/2009/05/k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3476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http://nd01.jxs.cz/023/317/0e07c2d4cc_41527322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714500"/>
            <a:ext cx="50577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smtClean="0">
                <a:solidFill>
                  <a:srgbClr val="003399"/>
                </a:solidFill>
                <a:latin typeface="Comic Sans MS" pitchFamily="66" charset="0"/>
              </a:rPr>
              <a:t>Kuňka žlutobřichá</a:t>
            </a:r>
          </a:p>
        </p:txBody>
      </p:sp>
      <p:pic>
        <p:nvPicPr>
          <p:cNvPr id="64517" name="Picture 5" descr="Kuňka žlutobřichá (Bombina variegata)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57563"/>
            <a:ext cx="4465637" cy="3119437"/>
          </a:xfrm>
        </p:spPr>
      </p:pic>
      <p:pic>
        <p:nvPicPr>
          <p:cNvPr id="64520" name="Picture 8" descr="Kuňka žlutobřichá (Bombina variegata)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4541837" cy="3413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Ještěrka obecná</a:t>
            </a:r>
          </a:p>
        </p:txBody>
      </p:sp>
      <p:pic>
        <p:nvPicPr>
          <p:cNvPr id="19458" name="Picture 3" descr="I:\Documents and Settings\Administrator\Plocha\živočich\jesterka_obec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357688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I:\Documents and Settings\Administrator\Plocha\živočich\ješt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714500"/>
            <a:ext cx="55006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Ještěrka zelená</a:t>
            </a:r>
          </a:p>
        </p:txBody>
      </p:sp>
      <p:pic>
        <p:nvPicPr>
          <p:cNvPr id="20482" name="Picture 2" descr="http://www.guh.cz/edu/bi/biologie_obratlovci/foto03/foto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428750"/>
            <a:ext cx="4216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i.istockimg.com/file_thumbview_approve/14048854/2/stock-photo-14048854-green-liz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znovin.cz/file/120/lacerta-viridi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638675"/>
            <a:ext cx="6286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Jezevec lesní</a:t>
            </a:r>
          </a:p>
        </p:txBody>
      </p:sp>
      <p:pic>
        <p:nvPicPr>
          <p:cNvPr id="21506" name="Picture 2" descr="I:\Documents and Settings\Administrator\Plocha\živočich\jezeve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0"/>
            <a:ext cx="37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I:\Documents and Settings\Administrator\Plocha\živočich\jezevec-lesn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000250"/>
            <a:ext cx="4914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Ježek západní</a:t>
            </a:r>
          </a:p>
        </p:txBody>
      </p:sp>
      <p:pic>
        <p:nvPicPr>
          <p:cNvPr id="22530" name="Picture 2" descr="I:\Documents and Settings\Administrator\Plocha\živočich\jež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I:\Documents and Settings\Administrator\Plocha\živočich\ježe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286125"/>
            <a:ext cx="3952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Jiřička obecná</a:t>
            </a:r>
          </a:p>
        </p:txBody>
      </p:sp>
      <p:pic>
        <p:nvPicPr>
          <p:cNvPr id="23554" name="Picture 2" descr="I:\Documents and Settings\Administrator\Plocha\živočich\Jiricka-obec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786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:\Documents and Settings\Administrator\Plocha\živočich\jiřič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57375"/>
            <a:ext cx="361156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002060"/>
                </a:solidFill>
                <a:latin typeface="Comic Sans MS" pitchFamily="66" charset="0"/>
              </a:rPr>
              <a:t>Kachna divoká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00488" cy="639762"/>
          </a:xfrm>
        </p:spPr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kačer samec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z="3600" b="0" smtClean="0">
                <a:solidFill>
                  <a:srgbClr val="002060"/>
                </a:solidFill>
                <a:latin typeface="Comic Sans MS" pitchFamily="66" charset="0"/>
              </a:rPr>
              <a:t>kachna samice</a:t>
            </a:r>
          </a:p>
        </p:txBody>
      </p:sp>
      <p:pic>
        <p:nvPicPr>
          <p:cNvPr id="24580" name="Zástupný symbol pro obsah 13" descr="kachn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222500"/>
            <a:ext cx="3713163" cy="3541713"/>
          </a:xfrm>
        </p:spPr>
      </p:pic>
      <p:pic>
        <p:nvPicPr>
          <p:cNvPr id="24581" name="Zástupný symbol pro obsah 12" descr="kač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714625"/>
            <a:ext cx="4333875" cy="3071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84</Words>
  <Application>Microsoft Office PowerPoint</Application>
  <PresentationFormat>Předvádění na obrazovce (4:3)</PresentationFormat>
  <Paragraphs>43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Comic Sans MS</vt:lpstr>
      <vt:lpstr>Motiv sady Office</vt:lpstr>
      <vt:lpstr>Živočichové</vt:lpstr>
      <vt:lpstr>Jelen evropský</vt:lpstr>
      <vt:lpstr>Jestřáb lesní</vt:lpstr>
      <vt:lpstr>Ještěrka obecná</vt:lpstr>
      <vt:lpstr>Ještěrka zelená</vt:lpstr>
      <vt:lpstr>Jezevec lesní</vt:lpstr>
      <vt:lpstr>Ježek západní</vt:lpstr>
      <vt:lpstr>Jiřička obecná</vt:lpstr>
      <vt:lpstr>Kachna divoká</vt:lpstr>
      <vt:lpstr>Kalous ušatý</vt:lpstr>
      <vt:lpstr>Káně lesní</vt:lpstr>
      <vt:lpstr>Kapr obecný</vt:lpstr>
      <vt:lpstr>Karas obecný</vt:lpstr>
      <vt:lpstr>Kavka obecná</vt:lpstr>
      <vt:lpstr>Klíště obecné</vt:lpstr>
      <vt:lpstr>Kobra indická</vt:lpstr>
      <vt:lpstr>Kobylka zelená</vt:lpstr>
      <vt:lpstr>Komár pisklavý</vt:lpstr>
      <vt:lpstr>Konipas bílý</vt:lpstr>
      <vt:lpstr>Koroptev polní</vt:lpstr>
      <vt:lpstr>Kos černý</vt:lpstr>
      <vt:lpstr>Krab obecný</vt:lpstr>
      <vt:lpstr>Krahujec obecný</vt:lpstr>
      <vt:lpstr>Krajník pižmový</vt:lpstr>
      <vt:lpstr>Krajta mřížkovaná</vt:lpstr>
      <vt:lpstr>Krtek obecný</vt:lpstr>
      <vt:lpstr>Krtonožka obecná</vt:lpstr>
      <vt:lpstr>Křeček polní</vt:lpstr>
      <vt:lpstr>Křepelka polní</vt:lpstr>
      <vt:lpstr>Křivka obecná</vt:lpstr>
      <vt:lpstr>Křižák obecný</vt:lpstr>
      <vt:lpstr>Kukačka obecná</vt:lpstr>
      <vt:lpstr>Kuna lesní</vt:lpstr>
      <vt:lpstr>Kuna skalní</vt:lpstr>
      <vt:lpstr>Kuňka žlutobřichá</vt:lpstr>
    </vt:vector>
  </TitlesOfParts>
  <Company>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</dc:creator>
  <cp:lastModifiedBy>OEM</cp:lastModifiedBy>
  <cp:revision>33</cp:revision>
  <dcterms:created xsi:type="dcterms:W3CDTF">2012-03-21T15:59:23Z</dcterms:created>
  <dcterms:modified xsi:type="dcterms:W3CDTF">2012-05-06T13:36:56Z</dcterms:modified>
</cp:coreProperties>
</file>