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8" r:id="rId23"/>
    <p:sldId id="269" r:id="rId24"/>
    <p:sldId id="270" r:id="rId25"/>
    <p:sldId id="285" r:id="rId2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438E6-DE29-4066-A3E0-9F64251F13C5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E8C08-D297-4182-AE87-5C683C2F9A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3F97D-098A-44A5-9D3C-E70EB868CA49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40A7E-DC4C-4DA6-AED5-C28A563ACA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B2C4-2D5D-4D58-B37B-2F22EB7B9EE8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3AD85-D9F6-488E-9D10-BD277AB63D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119CF-1D7E-4F2D-B5F5-D19E64F4D24C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622E0-C2CA-4B79-B150-350802B4EA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D8E9D-2414-44EE-9CF8-A2651A36743C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121E4-A182-4594-B33F-A0214226FE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F16B6-BD50-4EED-9282-776896C121A5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1558D-C973-4B71-9EA6-79C90D98E7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8CBAD-3210-4F59-9FCA-1B0D71595C34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B4B3C-7268-43C8-99E6-36D6B56527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ADA5F-85D2-455E-9588-9828209B8C66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ECB57-79CD-44D8-A1CB-12C1367000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9251-805C-4A01-A9BC-D731E0C09E9E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DBDD-8F26-406E-9F78-C2F6AFBC8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5DA3-5003-4C1C-80BB-760EAA55DF92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E62E6-2B76-4D48-A798-BAC99BCBF2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2F69-6C83-469E-8355-3FA278C0A647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7CC8E-F08A-4F84-AA70-136B426DD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úhlý trojúhelník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EA1D9-3B5D-49AC-98F2-624D4978C612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39DC-4E34-4A83-9159-203EA23582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4D6450-8108-4775-85A5-9E866BF8C1D1}" type="datetimeFigureOut">
              <a:rPr lang="cs-CZ"/>
              <a:pPr>
                <a:defRPr/>
              </a:pPr>
              <a:t>7.5.2012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FE098D-7850-42B5-BDEF-31CF8CF4D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4" r:id="rId2"/>
    <p:sldLayoutId id="214748367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5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7200" i="1" u="sng" dirty="0" smtClean="0">
                <a:solidFill>
                  <a:schemeClr val="accent5">
                    <a:lumMod val="75000"/>
                  </a:schemeClr>
                </a:solidFill>
              </a:rPr>
              <a:t>Minerály</a:t>
            </a:r>
            <a:endParaRPr lang="cs-CZ" sz="7200" i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cs-CZ" smtClean="0"/>
              <a:t>Romana Šafářová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Opál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928688"/>
            <a:ext cx="7242175" cy="55387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Opál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8813" y="1214438"/>
            <a:ext cx="6783387" cy="5264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214313" y="357188"/>
            <a:ext cx="8229600" cy="1143000"/>
          </a:xfrm>
        </p:spPr>
        <p:txBody>
          <a:bodyPr/>
          <a:lstStyle/>
          <a:p>
            <a:r>
              <a:rPr lang="cs-CZ" smtClean="0"/>
              <a:t>Opuka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628775"/>
            <a:ext cx="4319588" cy="3168650"/>
          </a:xfrm>
        </p:spPr>
      </p:pic>
      <p:pic>
        <p:nvPicPr>
          <p:cNvPr id="25604" name="Picture 4" descr="opuk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284538"/>
            <a:ext cx="3960812" cy="3059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r>
              <a:rPr lang="cs-CZ" smtClean="0"/>
              <a:t>Pískovec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628775"/>
            <a:ext cx="4984750" cy="3900488"/>
          </a:xfrm>
        </p:spPr>
      </p:pic>
      <p:pic>
        <p:nvPicPr>
          <p:cNvPr id="26628" name="Picture 4" descr="piskovec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068638"/>
            <a:ext cx="5292725" cy="352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Pyrit – zlatá barva</a:t>
            </a:r>
          </a:p>
        </p:txBody>
      </p:sp>
      <p:pic>
        <p:nvPicPr>
          <p:cNvPr id="41989" name="Picture 5" descr="pytm15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14613"/>
            <a:ext cx="4038600" cy="3028950"/>
          </a:xfrm>
        </p:spPr>
      </p:pic>
      <p:pic>
        <p:nvPicPr>
          <p:cNvPr id="41992" name="Picture 8" descr="pyrite_cubes_extra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84888" y="1131888"/>
            <a:ext cx="1871662" cy="1871662"/>
          </a:xfrm>
        </p:spPr>
      </p:pic>
      <p:pic>
        <p:nvPicPr>
          <p:cNvPr id="41995" name="Picture 11" descr="eva-pyrit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3429000"/>
            <a:ext cx="3498850" cy="3230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285750" y="428625"/>
            <a:ext cx="8229600" cy="1143000"/>
          </a:xfrm>
        </p:spPr>
        <p:txBody>
          <a:bodyPr/>
          <a:lstStyle/>
          <a:p>
            <a:r>
              <a:rPr lang="cs-CZ" smtClean="0"/>
              <a:t>Rula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2871788"/>
            <a:ext cx="4821238" cy="3616325"/>
          </a:xfrm>
        </p:spPr>
      </p:pic>
      <p:pic>
        <p:nvPicPr>
          <p:cNvPr id="27652" name="Picture 4" descr="220px-Ortogne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05038"/>
            <a:ext cx="4105275" cy="307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29600" cy="1143000"/>
          </a:xfrm>
        </p:spPr>
        <p:txBody>
          <a:bodyPr/>
          <a:lstStyle/>
          <a:p>
            <a:r>
              <a:rPr lang="cs-CZ" smtClean="0"/>
              <a:t>Sádrovec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714500"/>
            <a:ext cx="6338887" cy="4752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Síra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50" y="928688"/>
            <a:ext cx="6542088" cy="54673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r>
              <a:rPr lang="cs-CZ" smtClean="0"/>
              <a:t>Slepenec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492375"/>
            <a:ext cx="5843588" cy="4073525"/>
          </a:xfrm>
        </p:spPr>
      </p:pic>
      <p:pic>
        <p:nvPicPr>
          <p:cNvPr id="30724" name="Picture 4" descr="9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268413"/>
            <a:ext cx="2754312" cy="3671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29600" cy="1143000"/>
          </a:xfrm>
        </p:spPr>
        <p:txBody>
          <a:bodyPr/>
          <a:lstStyle/>
          <a:p>
            <a:r>
              <a:rPr lang="cs-CZ" smtClean="0"/>
              <a:t>Slída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285875"/>
            <a:ext cx="6840537" cy="5130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Český granát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2214563"/>
            <a:ext cx="5072062" cy="38036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29600" cy="1143000"/>
          </a:xfrm>
        </p:spPr>
        <p:txBody>
          <a:bodyPr/>
          <a:lstStyle/>
          <a:p>
            <a:r>
              <a:rPr lang="cs-CZ" smtClean="0"/>
              <a:t>Sůl kamenná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8813" y="1571625"/>
            <a:ext cx="6554787" cy="49164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143000"/>
          </a:xfrm>
        </p:spPr>
        <p:txBody>
          <a:bodyPr/>
          <a:lstStyle/>
          <a:p>
            <a:r>
              <a:rPr lang="cs-CZ" smtClean="0"/>
              <a:t>Traverin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3213" y="1268413"/>
            <a:ext cx="6013450" cy="4079875"/>
          </a:xfrm>
        </p:spPr>
      </p:pic>
      <p:pic>
        <p:nvPicPr>
          <p:cNvPr id="33797" name="Picture 5" descr="9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57563"/>
            <a:ext cx="3887788" cy="291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cs-CZ" smtClean="0"/>
              <a:t>Vápenec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714500"/>
            <a:ext cx="7231063" cy="48212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r>
              <a:rPr lang="cs-CZ" smtClean="0"/>
              <a:t>Živec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63" y="1546225"/>
            <a:ext cx="7070725" cy="5311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Žula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763713"/>
            <a:ext cx="5903913" cy="5094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KONEC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Český granát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1870075"/>
            <a:ext cx="6650038" cy="4987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Galenit</a:t>
            </a:r>
          </a:p>
        </p:txBody>
      </p:sp>
      <p:pic>
        <p:nvPicPr>
          <p:cNvPr id="174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2000250"/>
            <a:ext cx="5643563" cy="46656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Grafit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714500"/>
            <a:ext cx="6429375" cy="4822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Kalcit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642938"/>
            <a:ext cx="6754812" cy="58435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Kalcit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50" y="785813"/>
            <a:ext cx="6888163" cy="5786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Křemen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50" y="1071563"/>
            <a:ext cx="5867400" cy="52816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8229600" cy="1143000"/>
          </a:xfrm>
        </p:spPr>
        <p:txBody>
          <a:bodyPr/>
          <a:lstStyle/>
          <a:p>
            <a:r>
              <a:rPr lang="cs-CZ" smtClean="0"/>
              <a:t>Mramor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1643063"/>
            <a:ext cx="7000875" cy="5057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143</TotalTime>
  <Words>30</Words>
  <Application>Microsoft Office PowerPoint</Application>
  <PresentationFormat>Předvádění na obrazovce (4:3)</PresentationFormat>
  <Paragraphs>24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Šablona návrhu</vt:lpstr>
      </vt:variant>
      <vt:variant>
        <vt:i4>4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Constantia</vt:lpstr>
      <vt:lpstr>Arial</vt:lpstr>
      <vt:lpstr>Calibri</vt:lpstr>
      <vt:lpstr>Wingdings 2</vt:lpstr>
      <vt:lpstr>Tok</vt:lpstr>
      <vt:lpstr>Tok</vt:lpstr>
      <vt:lpstr>Tok</vt:lpstr>
      <vt:lpstr>Tok</vt:lpstr>
      <vt:lpstr>Snímek 1</vt:lpstr>
      <vt:lpstr>Český granát</vt:lpstr>
      <vt:lpstr>Český granát</vt:lpstr>
      <vt:lpstr>Galenit</vt:lpstr>
      <vt:lpstr>Grafit</vt:lpstr>
      <vt:lpstr>Kalcit</vt:lpstr>
      <vt:lpstr>Kalcit</vt:lpstr>
      <vt:lpstr>Křemen</vt:lpstr>
      <vt:lpstr>Mramor</vt:lpstr>
      <vt:lpstr>Opál</vt:lpstr>
      <vt:lpstr>Opál</vt:lpstr>
      <vt:lpstr>Opuka</vt:lpstr>
      <vt:lpstr>Pískovec</vt:lpstr>
      <vt:lpstr>Pyrit – zlatá barva</vt:lpstr>
      <vt:lpstr>Rula</vt:lpstr>
      <vt:lpstr>Sádrovec</vt:lpstr>
      <vt:lpstr>Síra</vt:lpstr>
      <vt:lpstr>Slepenec</vt:lpstr>
      <vt:lpstr>Slída</vt:lpstr>
      <vt:lpstr>Sůl kamenná</vt:lpstr>
      <vt:lpstr>Traverin</vt:lpstr>
      <vt:lpstr>Vápenec</vt:lpstr>
      <vt:lpstr>Živec</vt:lpstr>
      <vt:lpstr>Žula</vt:lpstr>
      <vt:lpstr>Snímek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Minerály</dc:title>
  <dc:creator>14safarova</dc:creator>
  <cp:lastModifiedBy>OEM</cp:lastModifiedBy>
  <cp:revision>7</cp:revision>
  <dcterms:created xsi:type="dcterms:W3CDTF">2012-04-26T09:45:16Z</dcterms:created>
  <dcterms:modified xsi:type="dcterms:W3CDTF">2012-05-07T17:47:00Z</dcterms:modified>
</cp:coreProperties>
</file>