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75" r:id="rId6"/>
    <p:sldId id="276" r:id="rId7"/>
    <p:sldId id="258" r:id="rId8"/>
    <p:sldId id="259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0" r:id="rId19"/>
    <p:sldId id="286" r:id="rId20"/>
    <p:sldId id="287" r:id="rId21"/>
    <p:sldId id="288" r:id="rId22"/>
    <p:sldId id="262" r:id="rId23"/>
    <p:sldId id="272" r:id="rId24"/>
    <p:sldId id="265" r:id="rId25"/>
    <p:sldId id="266" r:id="rId26"/>
    <p:sldId id="289" r:id="rId27"/>
    <p:sldId id="290" r:id="rId28"/>
    <p:sldId id="291" r:id="rId29"/>
    <p:sldId id="267" r:id="rId30"/>
    <p:sldId id="268" r:id="rId31"/>
    <p:sldId id="292" r:id="rId32"/>
    <p:sldId id="293" r:id="rId33"/>
    <p:sldId id="269" r:id="rId34"/>
    <p:sldId id="296" r:id="rId35"/>
    <p:sldId id="295" r:id="rId36"/>
    <p:sldId id="294" r:id="rId37"/>
    <p:sldId id="297" r:id="rId38"/>
    <p:sldId id="270" r:id="rId39"/>
    <p:sldId id="271" r:id="rId40"/>
    <p:sldId id="298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14" autoAdjust="0"/>
  </p:normalViewPr>
  <p:slideViewPr>
    <p:cSldViewPr>
      <p:cViewPr varScale="1">
        <p:scale>
          <a:sx n="80" d="100"/>
          <a:sy n="80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CF11-B5AB-448B-A833-1FBFB15942D4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BD7F-D322-4BA1-B3E5-0CF604C131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5C86-94F1-4354-8BFE-E28EF0DF07CE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33230-25C7-4ABA-8134-2B6D07146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77F7-AE67-49AC-B87D-58E9ADAF8F2C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E976-63F9-47BE-8D1C-0CBC3B10B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499F-7ED9-465B-BA6D-42898FFE8C83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3013-143E-43A0-A3D2-A84F6A02D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CEBD-226A-4FFA-B498-52388A519E76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1CDC-4AA0-4F82-89C2-46D9B808BF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2C5E-24F2-4BC9-97DB-C9477A91E0D1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D473D-8754-4C3A-B974-CC150986F0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9F0C-ECE5-4FE0-8E62-56E88A670D4B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B8AC-4D01-48DF-9F7F-59EDBAADD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8EED-3054-447B-93FF-BC5D6FB12AC2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7071-324F-4936-B8E5-D07E8609B0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0593-053E-4A1A-8934-654F76D41540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6725-7742-460C-B20E-CD097C40AC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FD63-D3F9-4DFE-B3D1-C956231AE3C0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2F3-CCB1-445C-B878-68B193B3E6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DF8A-015D-4855-A500-4BC3B0825687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A56A-17EF-42A3-9451-D17FC015D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915AF-DC75-45D5-80C7-D6FEE89CAEA3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81FE-9E6C-406E-90AA-202589A515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79EB-BAA5-40D1-9991-B7DBC52195A6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AF91-9CCF-4098-B7E0-43456BE9DD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08088E-2D45-4487-83B9-B5F1700B50D7}" type="datetimeFigureOut">
              <a:rPr lang="cs-CZ"/>
              <a:pPr>
                <a:defRPr/>
              </a:pPr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3B0A2-2DEC-406A-BB58-4FF99C9F95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iolib.cz/IMG/GAL/728.jpg&amp;imgrefurl=http://www.biolib.cz/cz/image/id728/&amp;usg=__8Xe7jcDBV85CDiYnuMEh5NpCC-s=&amp;h=448&amp;w=600&amp;sz=22&amp;hl=cs&amp;start=4&amp;zoom=1&amp;tbnid=Cc2OIZJqCP8ceM:&amp;tbnh=101&amp;tbnw=135&amp;ei=uCJvT5PrBq_P4QTH9t2_Ag&amp;prev=/search?q=%C4%8Dmel%C3%A1k+zemn%C3%AD&amp;hl=cs&amp;gbv=2&amp;tbm=isch&amp;itbs=1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hyperlink" Target="http://www.google.com/imgres?imgurl=http://files.ucivo.webnode.cz/system_preview_detail_200003261-5f77660715-public/Hmyz%20Blanok%C5%99%C3%ADdl%C3%AD%20%C4%8Dmel%C3%A1k%20zemn%C3%AD.jpg&amp;imgrefurl=http://ucivo.webnode.cz/album/blanokridli/hmyz-blanokridli-cmelak-zemni-jpg1/&amp;usg=__kAAR7FTplxYZwqn6rS0IPElde_A=&amp;h=450&amp;w=366&amp;sz=31&amp;hl=cs&amp;start=9&amp;zoom=1&amp;tbnid=cSuGgVpxGoe2XM:&amp;tbnh=127&amp;tbnw=103&amp;ei=uCJvT5PrBq_P4QTH9t2_Ag&amp;prev=/search?q=%C4%8Dmel%C3%A1k+zemn%C3%AD&amp;hl=cs&amp;gbv=2&amp;tbm=isch&amp;itbs=1" TargetMode="Externa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www.google.com/imgres?imgurl=http://www.biolib.cz/IMG/GAL/10270.jpg&amp;imgrefurl=http://www.biolib.cz/cz/taxonimage/id10270/?taxonid=311&amp;usg=__5sNUHU5Ur8aLrC4k3LiOBKXTg1E=&amp;h=342&amp;w=700&amp;sz=138&amp;hl=cs&amp;start=7&amp;zoom=1&amp;tbnid=SXgzoHI8C6kCTM:&amp;tbnh=68&amp;tbnw=140&amp;ei=ZiNvT73RJeXa4QS71vS_Ag&amp;prev=/search?q=%C4%8Dolek+horsk%C3%BD&amp;hl=cs&amp;gbv=2&amp;tbm=isch&amp;itbs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nature-photogallery.eu/cz/__userdata/photos/891.jpg&amp;imgrefurl=http://www.nature-photogallery.eu/cz/foto/891-danek-skvrnity/?nick=Jaromir&amp;usg=__Ush8U8wKWw38MxGgQKiMo8sYkD0=&amp;h=900&amp;w=601&amp;sz=115&amp;hl=cs&amp;start=5&amp;zoom=1&amp;tbnid=SvJj_eJmBAbObM:&amp;tbnh=146&amp;tbnw=97&amp;ei=vSNvT9rbCo-K4gT_-eC_Ag&amp;prev=/search?q=dan%C4%9Bk+skvrnit%C3%BD&amp;hl=cs&amp;gbv=2&amp;tbm=isch&amp;itbs=1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img7.ceskatelevize.cz/program/porady/10121466875/foto/207382534450002.jpg&amp;imgrefurl=http://www.ceskatelevize.cz/porady/10121466875-tajemstvi-divociny-iii/207382534450002-datel-cerny-lesni-tesar/&amp;usg=__-WqahA_kVok66UKGj7O3Vd3_8Kg=&amp;h=534&amp;w=800&amp;sz=92&amp;hl=cs&amp;start=4&amp;zoom=1&amp;tbnid=rg508UHEQjDYCM:&amp;tbnh=95&amp;tbnw=143&amp;ei=IiRvT4voAsuM4gTM7uC_Ag&amp;prev=/search?q=datel+%C4%8Dern%C3%BD&amp;hl=cs&amp;gbv=2&amp;tbm=isch&amp;itbs=1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outnik2.sweb.cz/foto/ptaci/pevci/havran-polni-2.jpg&amp;imgrefurl=http://poutnik2.sweb.cz/foto/ptaci/pevci/havran-polni-2.html&amp;usg=__54o6Ggdag6g47RuKaYlmB32y-zM=&amp;h=650&amp;w=626&amp;sz=89&amp;hl=cs&amp;start=6&amp;zoom=1&amp;tbnid=N-hYDS1HOIp7KM:&amp;tbnh=137&amp;tbnw=132&amp;ei=zSRvT77-DcHf4QS25ZzAAg&amp;prev=/search?q=havran+poln%C3%AD&amp;hl=cs&amp;gbv=2&amp;tbm=isch&amp;itbs=1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hyperlink" Target="http://www.google.com/imgres?imgurl=http://www.ezoo.cz/files/foto/20.jpg&amp;imgrefurl=http://www.ezoo.cz/zvire.php?zvire_id=58&amp;usg=__EYB7uAnObIPqZBFfsMU5P4XjD2g=&amp;h=455&amp;w=600&amp;sz=35&amp;hl=cs&amp;start=12&amp;zoom=1&amp;tbnid=L5eRc6LDMyUuAM:&amp;tbnh=102&amp;tbnw=135&amp;ei=IyVvT6KbO-rR4QSNppm_Ag&amp;prev=/search?q=hlem%C3%BD%C5%BE%C4%8F+zahradn%C3%AD&amp;hl=cs&amp;gbv=2&amp;tbm=isch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cit.vfu.cz/vet-ekologie/fotky/hrabos_polni/hrabos3.jpg&amp;imgrefurl=http://cit.vfu.cz/vet-ekologie/rozdeleni_skudcu/hlodavci/hrabos_polni.htm&amp;usg=__IafP1QAk4dYutGgAY0QmDsJk5V0=&amp;h=1459&amp;w=1836&amp;sz=252&amp;hl=cs&amp;start=16&amp;zoom=1&amp;tbnid=2FYT_WXrz-xgrM:&amp;tbnh=119&amp;tbnw=150&amp;ei=5SVvT7bKL6vb4QTS04jAAg&amp;prev=/search?q=hrabo%C5%A1+poln%C3%AD&amp;hl=cs&amp;gbv=2&amp;tbm=isch&amp;itbs=1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naturfoto.cz/fotografie/sevcik/hyl-obecny--hyl.jpg&amp;imgrefurl=http://www.naturfoto.cz/hyl-obecny-fotografie-7401.html&amp;usg=__78uzG_bfW4xTbz4ntCNWmWb_UCI=&amp;h=591&amp;w=600&amp;sz=114&amp;hl=cs&amp;start=5&amp;zoom=1&amp;tbnid=nOt7P44rKV1BoM:&amp;tbnh=133&amp;tbnw=135&amp;ei=RCZvT6vmOa7E4gTslIW_Ag&amp;prev=/search?q=h%C3%BDl+obecn%C3%BD&amp;hl=cs&amp;gbv=2&amp;tbm=isch&amp;itbs=1" TargetMode="Externa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hyperlink" Target="http://www.google.com/imgres?imgurl=http://nd03.jxs.cz/474/808/2cd31d16d1_63938420_o2.jpg&amp;imgrefurl=http://plajzka.blog.cz/1004/hyl-obecny&amp;usg=__HpvGjng8uQnlyoIGxTJMYD3YYEk=&amp;h=157&amp;w=170&amp;sz=12&amp;hl=cs&amp;start=20&amp;zoom=1&amp;tbnid=rBzPfwTFELR2EM:&amp;tbnh=91&amp;tbnw=99&amp;ei=RCZvT6vmOa7E4gTslIW_Ag&amp;prev=/search?q=h%C3%BDl+obecn%C3%BD&amp;hl=cs&amp;gbv=2&amp;tbm=isch&amp;itbs=1" TargetMode="External"/><Relationship Id="rId4" Type="http://schemas.openxmlformats.org/officeDocument/2006/relationships/image" Target="../media/image9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hyperlink" Target="http://www.google.com/imgres?imgurl=http://www.naturfoto.cz/fotografie/krasensky/chroust-obecny-2008_096.jpg&amp;imgrefurl=http://www.naturfoto.cz/chroust-obecny-fotografie-8803.html&amp;usg=__wY_FTaKjE8U00pXYqUI_tefQFoo=&amp;h=400&amp;w=600&amp;sz=126&amp;hl=cs&amp;start=1&amp;zoom=1&amp;tbnid=JzQN_spTtJ5VBM:&amp;tbnh=90&amp;tbnw=135&amp;ei=uCZvT9aLM_TR4QSIlMm_Ag&amp;prev=/search?q=chroust+obecn%C3%BD&amp;hl=cs&amp;gbv=2&amp;tbm=isch&amp;itbs=1" TargetMode="External"/><Relationship Id="rId7" Type="http://schemas.openxmlformats.org/officeDocument/2006/relationships/hyperlink" Target="http://www.google.com/imgres?imgurl=http://www.gymta.cz/kabinety/kab_biologie/videoatlas/hmyz/do/080-chroust-obecny-larva-ponrava.jpg&amp;imgrefurl=http://www.gymta.cz/kabinety/kab_biologie/videoatlas/hmyz/brouci2.html&amp;usg=__DdiflFoq7Ls1ax12ZO8mVA3RNXU=&amp;h=350&amp;w=361&amp;sz=30&amp;hl=cs&amp;start=18&amp;zoom=1&amp;tbnid=zazDS9mVixtdaM:&amp;tbnh=117&amp;tbnw=121&amp;ei=uCZvT9aLM_TR4QSIlMm_Ag&amp;prev=/search?q=chroust+obecn%C3%BD&amp;hl=cs&amp;gbv=2&amp;tbm=isch&amp;itbs=1" TargetMode="Externa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hyperlink" Target="http://www.google.com/imgres?imgurl=http://www.skudci.com/files/chroust-obecny-3.jpg&amp;imgrefurl=http://www.skudci.com/chroust-obecny&amp;usg=__xrx-QXgATcRB5SHIizBsmqvExZA=&amp;h=705&amp;w=1024&amp;sz=343&amp;hl=cs&amp;start=6&amp;zoom=1&amp;tbnid=p6ehuQA9hZWCtM:&amp;tbnh=103&amp;tbnw=150&amp;ei=uCZvT9aLM_TR4QSIlMm_Ag&amp;prev=/search?q=chroust+obecn%C3%BD&amp;hl=cs&amp;gbv=2&amp;tbm=isch&amp;itbs=1" TargetMode="External"/><Relationship Id="rId10" Type="http://schemas.openxmlformats.org/officeDocument/2006/relationships/image" Target="../media/image102.jpeg"/><Relationship Id="rId4" Type="http://schemas.openxmlformats.org/officeDocument/2006/relationships/image" Target="../media/image99.jpeg"/><Relationship Id="rId9" Type="http://schemas.openxmlformats.org/officeDocument/2006/relationships/hyperlink" Target="http://www.google.com/imgres?imgurl=http://img.ahaonline.cz/img/18/article/702196_import-chroust-obecny.jpg&amp;imgrefurl=http://www.ahaonline.cz/clanek/trapasy/1917/chrousti-mozna-uhynuli-muze-za-to-pocasi.html&amp;usg=__CXD1jLR7hy5eKybwlQKAlnixh2g=&amp;h=286&amp;w=430&amp;sz=66&amp;hl=cs&amp;start=19&amp;zoom=1&amp;tbnid=F4qEMCBIcznByM:&amp;tbnh=84&amp;tbnw=126&amp;ei=uCZvT9aLM_TR4QSIlMm_Ag&amp;prev=/search?q=chroust+obecn%C3%BD&amp;hl=cs&amp;gbv=2&amp;tbm=isch&amp;itbs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uh.cz/edu/bi/biologie_bezobratli/html09/foto_098.html" TargetMode="External"/><Relationship Id="rId7" Type="http://schemas.openxmlformats.org/officeDocument/2006/relationships/hyperlink" Target="http://www.jynx-t.net/priroda/Data/Images/Belasek-zelny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imgres?imgurl=http://www.biolib.cz/IMG/GAL/BIG/26944.jpg&amp;imgrefurl=http://www.biolib.cz/cz/taxonimage/id26944/?taxonid=51333&amp;usg=__bdJLlVACPBrjQsXBUcH4K9TvGPA=&amp;h=1040&amp;w=1600&amp;sz=377&amp;hl=cs&amp;start=20&amp;zoom=1&amp;tbnid=wgcu7KTBgxjKMM:&amp;tbnh=98&amp;tbnw=150&amp;ei=eyFvT5adHabl4QSE0ti_Ag&amp;prev=/search?q=b%C4%9Bl%C3%A1sek+zeln%C3%BD&amp;hl=cs&amp;gbv=2&amp;tbm=isch&amp;itbs=1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98513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Živočichové</a:t>
            </a:r>
            <a:r>
              <a:rPr lang="cs-CZ" sz="6000" b="1" u="sng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cs-CZ" sz="6000" b="1" u="sng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cs-CZ" sz="6000" b="1" u="sng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(B </a:t>
            </a:r>
            <a:r>
              <a:rPr lang="cs-CZ" sz="6000" b="1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– Ch)</a:t>
            </a:r>
            <a:endParaRPr lang="cs-CZ" sz="6000" b="1" u="sng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62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rgbClr val="898989"/>
              </a:solidFill>
            </a:endParaRPr>
          </a:p>
          <a:p>
            <a:pPr eaLnBrk="1" hangingPunct="1"/>
            <a:endParaRPr lang="cs-CZ" b="1" smtClean="0">
              <a:solidFill>
                <a:srgbClr val="95373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Blecha obecná</a:t>
            </a:r>
          </a:p>
        </p:txBody>
      </p:sp>
      <p:pic>
        <p:nvPicPr>
          <p:cNvPr id="24578" name="Picture 5" descr="4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31623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72332-img-import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2349500"/>
            <a:ext cx="4286250" cy="42386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Bobr evropský</a:t>
            </a:r>
          </a:p>
        </p:txBody>
      </p:sp>
      <p:pic>
        <p:nvPicPr>
          <p:cNvPr id="25602" name="Picture 5" descr="ANd9GcQyaAg0e7lCY_a-ijhw_omSNXICZooQQR7_Hu9ocl8-tncG9g1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4824413" cy="3311525"/>
          </a:xfrm>
        </p:spPr>
      </p:pic>
      <p:pic>
        <p:nvPicPr>
          <p:cNvPr id="25603" name="Picture 8" descr="ANd9GcSjljKfA-9uXyZD7ONTlRg2mbFfkPs6tLizocrextdZavszRCzDhw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4097338"/>
            <a:ext cx="3181350" cy="2273300"/>
          </a:xfrm>
        </p:spPr>
      </p:pic>
      <p:pic>
        <p:nvPicPr>
          <p:cNvPr id="25604" name="Picture 11" descr="1515e06b33_65877531_o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940425" y="1412875"/>
            <a:ext cx="2346325" cy="21875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Brhlík lesní</a:t>
            </a:r>
          </a:p>
        </p:txBody>
      </p:sp>
      <p:pic>
        <p:nvPicPr>
          <p:cNvPr id="26626" name="Picture 5" descr="ANd9GcQGQXudFELikfC2LZCdYtCBtwQ4fq060Wx_0t_ELpNneoQ5bRx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3455987" cy="2589213"/>
          </a:xfrm>
        </p:spPr>
      </p:pic>
      <p:pic>
        <p:nvPicPr>
          <p:cNvPr id="26627" name="Picture 8" descr="ANd9GcRNoHNB6x6xqiX0KKvCzw5t3F2_PvzzO1o9enZT_YT5hc8eAbCZ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628775"/>
            <a:ext cx="2466975" cy="1857375"/>
          </a:xfrm>
        </p:spPr>
      </p:pic>
      <p:pic>
        <p:nvPicPr>
          <p:cNvPr id="26628" name="Picture 11" descr="brhlik-lesni-197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4005263"/>
            <a:ext cx="3930650" cy="26209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Brkoslav severní</a:t>
            </a:r>
          </a:p>
        </p:txBody>
      </p:sp>
      <p:pic>
        <p:nvPicPr>
          <p:cNvPr id="27650" name="Picture 5" descr="ANd9GcRCWKzDPKcHzswA5LtwxpEyOKT93BTZC9aHLUD_48PsxT4dxmjak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68413"/>
            <a:ext cx="2087562" cy="2060575"/>
          </a:xfrm>
        </p:spPr>
      </p:pic>
      <p:pic>
        <p:nvPicPr>
          <p:cNvPr id="27651" name="Picture 8" descr="ANd9GcSk6w_gYBABEpHaij7yFfrisgCu7kDYt7zCcx1hzYaVFwJRbcPM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500438"/>
            <a:ext cx="3587750" cy="2936875"/>
          </a:xfrm>
        </p:spPr>
      </p:pic>
      <p:pic>
        <p:nvPicPr>
          <p:cNvPr id="27652" name="Picture 11" descr="ANd9GcQzp5UnKupv20SuDM0bfxqm1PfOik6A6bGnmC7_dpOpvNcF3mDW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284663" y="2205038"/>
            <a:ext cx="4537075" cy="35687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Bukač velký</a:t>
            </a:r>
          </a:p>
        </p:txBody>
      </p:sp>
      <p:pic>
        <p:nvPicPr>
          <p:cNvPr id="28674" name="Picture 11" descr="roerdomp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5400675" cy="3600450"/>
          </a:xfrm>
        </p:spPr>
      </p:pic>
      <p:pic>
        <p:nvPicPr>
          <p:cNvPr id="28675" name="Picture 14" descr="ANd9GcSnKKIgQ-4VcAqRkf9uMD1EoZGbLuI_M3_P5BAe7-bM6K7zs6-L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4508500"/>
            <a:ext cx="2571750" cy="1781175"/>
          </a:xfrm>
        </p:spPr>
      </p:pic>
      <p:sp>
        <p:nvSpPr>
          <p:cNvPr id="28676" name="AutoShape 5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7" name="AutoShape 7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8" name="AutoShape 9" descr="Z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9" name="AutoShape 17" descr="Z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0" name="AutoShape 19" descr="Z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1" name="AutoShape 21" descr="Z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2" name="AutoShape 23" descr="Z"/>
          <p:cNvSpPr>
            <a:spLocks noChangeAspect="1" noChangeArrowheads="1"/>
          </p:cNvSpPr>
          <p:nvPr/>
        </p:nvSpPr>
        <p:spPr bwMode="auto">
          <a:xfrm>
            <a:off x="3571875" y="228600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83" name="AutoShape 25" descr="Z"/>
          <p:cNvSpPr>
            <a:spLocks noChangeAspect="1" noChangeArrowheads="1"/>
          </p:cNvSpPr>
          <p:nvPr/>
        </p:nvSpPr>
        <p:spPr bwMode="auto">
          <a:xfrm>
            <a:off x="6516688" y="1196975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8684" name="Picture 27" descr="bukac-velky-250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372225" y="1341438"/>
            <a:ext cx="2266950" cy="25923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Cejn velký</a:t>
            </a:r>
          </a:p>
        </p:txBody>
      </p:sp>
      <p:pic>
        <p:nvPicPr>
          <p:cNvPr id="29698" name="Picture 5" descr="ANd9GcQ4L_N6JdduAUj-nxluVHOHvREDKBOll9FAX_t0y-WRaoVsZ0QM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20938"/>
            <a:ext cx="3048000" cy="1466850"/>
          </a:xfrm>
        </p:spPr>
      </p:pic>
      <p:pic>
        <p:nvPicPr>
          <p:cNvPr id="29699" name="Picture 8" descr="ANd9GcSkazdLSkyyU_4vrKMuTGPHsu3eUJ9RV0jDHMWWsJJKcU75uB3AIg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628775"/>
            <a:ext cx="5265737" cy="2193925"/>
          </a:xfrm>
        </p:spPr>
      </p:pic>
      <p:pic>
        <p:nvPicPr>
          <p:cNvPr id="29700" name="Picture 11" descr="ANd9GcQ8oT4efU2iJ3hbp8LCQjGD1yex6y-LIBXRQ1IJeSwiCmJRglQu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4292600"/>
            <a:ext cx="3348037" cy="2268538"/>
          </a:xfrm>
        </p:spPr>
      </p:pic>
      <p:pic>
        <p:nvPicPr>
          <p:cNvPr id="29701" name="Picture 14" descr="ANd9GcQlMBGLrKFvMuMetRicrl59KkE5b6-1dsZS9Wp_Do8ufSvdG-Wa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356100" y="4149725"/>
            <a:ext cx="4368800" cy="22177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Cvrček polní</a:t>
            </a:r>
          </a:p>
        </p:txBody>
      </p:sp>
      <p:pic>
        <p:nvPicPr>
          <p:cNvPr id="30722" name="Picture 7" descr="8781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6588125" cy="5089525"/>
          </a:xfrm>
        </p:spPr>
      </p:pic>
      <p:pic>
        <p:nvPicPr>
          <p:cNvPr id="30723" name="Picture 10" descr="ANd9GcRS3w_hqO8vIl6g04sVY3X11H1uimiChLZ1EtQVdV7DhHfXJEA7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1628775"/>
            <a:ext cx="2016125" cy="1836738"/>
          </a:xfrm>
        </p:spPr>
      </p:pic>
      <p:sp>
        <p:nvSpPr>
          <p:cNvPr id="30724" name="AutoShape 5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0725" name="Picture 13" descr="ANd9GcRWLGkGwthy1s00ioTqce4i5rXyMjYm2XxO_f2d2UrY23-yTqzb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948488" y="4508500"/>
            <a:ext cx="2036762" cy="15255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Čáp bílý / černý</a:t>
            </a:r>
          </a:p>
        </p:txBody>
      </p:sp>
      <p:pic>
        <p:nvPicPr>
          <p:cNvPr id="31746" name="Picture 11" descr="preview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12875"/>
            <a:ext cx="5267325" cy="4749800"/>
          </a:xfrm>
        </p:spPr>
      </p:pic>
      <p:pic>
        <p:nvPicPr>
          <p:cNvPr id="31747" name="Picture 14" descr="ANd9GcSvG2oVJB2IUsenwo3pjiQOz_grXvebOpagalKconGporUqll_t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1700213"/>
            <a:ext cx="2063750" cy="2185987"/>
          </a:xfrm>
        </p:spPr>
      </p:pic>
      <p:sp>
        <p:nvSpPr>
          <p:cNvPr id="31748" name="AutoShape 5" descr="2Q=="/>
          <p:cNvSpPr>
            <a:spLocks noChangeAspect="1" noChangeArrowheads="1"/>
          </p:cNvSpPr>
          <p:nvPr/>
        </p:nvSpPr>
        <p:spPr bwMode="auto">
          <a:xfrm>
            <a:off x="3448050" y="2414588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9" name="AutoShape 7" descr="2Q=="/>
          <p:cNvSpPr>
            <a:spLocks noChangeAspect="1" noChangeArrowheads="1"/>
          </p:cNvSpPr>
          <p:nvPr/>
        </p:nvSpPr>
        <p:spPr bwMode="auto">
          <a:xfrm>
            <a:off x="3448050" y="2414588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0" name="AutoShape 9" descr="2Q=="/>
          <p:cNvSpPr>
            <a:spLocks noChangeAspect="1" noChangeArrowheads="1"/>
          </p:cNvSpPr>
          <p:nvPr/>
        </p:nvSpPr>
        <p:spPr bwMode="auto">
          <a:xfrm>
            <a:off x="3448050" y="2414588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51" name="Picture 17" descr="ANd9GcQU7GTpTSa7mb9BHp4ag9lizZ8ZJnQb2aT8JkLeE81kHFxyNzgU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24525" y="4292600"/>
            <a:ext cx="3124200" cy="20796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Čejka chocholatá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0" name="Picture 2" descr="F:\Prirodovedna soutez\zivocichove\zvířata\čejka chocholat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57438"/>
            <a:ext cx="42878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t0.gstatic.com/images?q=tbn:ANd9GcSzPt8EnDI-qj6cOZt9FMbVb7KDXjXmaY_fOoNvQ5xrnRfp8VDv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571625"/>
            <a:ext cx="25336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://t0.gstatic.com/images?q=tbn:ANd9GcRQupAZucdHoSEtsRw8PiaGIMjmb4CwxIFBD3aVrm8axhaANk5S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143375"/>
            <a:ext cx="25304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Červenka obecná</a:t>
            </a:r>
          </a:p>
        </p:txBody>
      </p:sp>
      <p:pic>
        <p:nvPicPr>
          <p:cNvPr id="33794" name="Picture 6" descr="ANd9GcRBNb6wVVs7lN_26u_l8C5avYsK3SYae5to5IKgCZyPJ3m2WVaU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3246437" cy="4895850"/>
          </a:xfrm>
        </p:spPr>
      </p:pic>
      <p:pic>
        <p:nvPicPr>
          <p:cNvPr id="33795" name="Picture 9" descr="ANd9GcSpVRaW4Zz-7E4rffeq6Mq3Yd4p2mV_19VN5A_7zc6Wyewes_7K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412875"/>
            <a:ext cx="3367087" cy="2062163"/>
          </a:xfrm>
        </p:spPr>
      </p:pic>
      <p:pic>
        <p:nvPicPr>
          <p:cNvPr id="33796" name="Picture 12" descr="ANd9GcSPDQEJv_Q5h9Yp_YtiHZxgRvFXcJiMqge9PvF4fEQByhPeAEmt-Q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140200" y="3860800"/>
            <a:ext cx="3981450" cy="26495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500" y="214313"/>
            <a:ext cx="8001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6000" b="1" u="sng" dirty="0">
                <a:solidFill>
                  <a:schemeClr val="accent2">
                    <a:lumMod val="75000"/>
                  </a:schemeClr>
                </a:solidFill>
              </a:rPr>
              <a:t>Seznam živočichů:        </a:t>
            </a:r>
          </a:p>
        </p:txBody>
      </p:sp>
      <p:sp>
        <p:nvSpPr>
          <p:cNvPr id="1638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Babočka admirál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Babočka kopřivová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Babočka paví oko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Bahenka živorodá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Bažant polní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Bělásek zelný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Běžník kopretinový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Blecha obecná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Bobr evropský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Brhlík lesní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Brkoslav severní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Bukač velký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Cejn velký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Cvrček polní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Čáp bílý/černý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Čejka chocholatá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Červenka obecná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Čírka obecná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Čížek lesní</a:t>
            </a:r>
          </a:p>
          <a:p>
            <a:pPr>
              <a:lnSpc>
                <a:spcPct val="80000"/>
              </a:lnSpc>
            </a:pPr>
            <a:endParaRPr lang="cs-CZ" sz="1400" smtClean="0">
              <a:solidFill>
                <a:srgbClr val="953735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1000" smtClean="0">
              <a:solidFill>
                <a:srgbClr val="953735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9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900" smtClean="0"/>
          </a:p>
        </p:txBody>
      </p:sp>
      <p:sp>
        <p:nvSpPr>
          <p:cNvPr id="1638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Čmelák zemní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Čolek obecný/horský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Daněk skvrnitý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Datel černý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Dlask tlustozobý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Drozd zpěvný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Dudek chocholatý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Havran polní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Hlemýžď zahradní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Holub domácí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Homolice 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Hraboš polní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Hrdlička zahradní / divoká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Hrobařík obecný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Hřebenatka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Hýl obecný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Humr evropský</a:t>
            </a:r>
          </a:p>
          <a:p>
            <a:pPr>
              <a:lnSpc>
                <a:spcPct val="80000"/>
              </a:lnSpc>
            </a:pPr>
            <a:r>
              <a:rPr lang="cs-CZ" sz="1400" smtClean="0">
                <a:solidFill>
                  <a:srgbClr val="953735"/>
                </a:solidFill>
                <a:latin typeface="Arial" charset="0"/>
              </a:rPr>
              <a:t>Chroust obecný</a:t>
            </a:r>
            <a:endParaRPr lang="cs-CZ" sz="14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140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cs-CZ" sz="1400" smtClean="0"/>
          </a:p>
          <a:p>
            <a:pPr>
              <a:lnSpc>
                <a:spcPct val="80000"/>
              </a:lnSpc>
            </a:pPr>
            <a:endParaRPr lang="cs-CZ" sz="1600" smtClean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Čírka obecná</a:t>
            </a:r>
          </a:p>
        </p:txBody>
      </p:sp>
      <p:sp>
        <p:nvSpPr>
          <p:cNvPr id="34818" name="AutoShape 5" descr="Z"/>
          <p:cNvSpPr>
            <a:spLocks noChangeAspect="1" noChangeArrowheads="1"/>
          </p:cNvSpPr>
          <p:nvPr/>
        </p:nvSpPr>
        <p:spPr bwMode="auto">
          <a:xfrm>
            <a:off x="3271838" y="25527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19" name="AutoShape 7" descr="Z"/>
          <p:cNvSpPr>
            <a:spLocks noChangeAspect="1" noChangeArrowheads="1"/>
          </p:cNvSpPr>
          <p:nvPr/>
        </p:nvSpPr>
        <p:spPr bwMode="auto">
          <a:xfrm>
            <a:off x="3271838" y="25527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0" name="AutoShape 9" descr="Z"/>
          <p:cNvSpPr>
            <a:spLocks noChangeAspect="1" noChangeArrowheads="1"/>
          </p:cNvSpPr>
          <p:nvPr/>
        </p:nvSpPr>
        <p:spPr bwMode="auto">
          <a:xfrm>
            <a:off x="3271838" y="255270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1" name="Picture 11" descr="cirka_obecna_americka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7208837" cy="48656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Čížek lesní</a:t>
            </a:r>
          </a:p>
        </p:txBody>
      </p:sp>
      <p:pic>
        <p:nvPicPr>
          <p:cNvPr id="35842" name="Picture 8" descr="ANd9GcRBMcJumv95OPuky6-cluDgsL1Qe31TqiI9RufH7WKsH-xZtjNl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2466975" cy="1847850"/>
          </a:xfrm>
        </p:spPr>
      </p:pic>
      <p:pic>
        <p:nvPicPr>
          <p:cNvPr id="35843" name="Picture 11" descr="cizek-lesni-307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597025"/>
            <a:ext cx="5857875" cy="4616450"/>
          </a:xfrm>
        </p:spPr>
      </p:pic>
      <p:pic>
        <p:nvPicPr>
          <p:cNvPr id="35844" name="Picture 14" descr="ANd9GcT7IJFQkaUZB9DCLTTJK8qbmMTflXKcElEezlD6zrARtbQ3Njsa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4005263"/>
            <a:ext cx="2486025" cy="18383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953735"/>
                </a:solidFill>
                <a:latin typeface="Comic Sans MS" pitchFamily="66" charset="0"/>
              </a:rPr>
              <a:t>Čmelák zemní / skalní</a:t>
            </a:r>
          </a:p>
        </p:txBody>
      </p:sp>
      <p:pic>
        <p:nvPicPr>
          <p:cNvPr id="36866" name="Picture 2" descr="F:\Prirodovedna soutez\zivocichove\zvířata\čmelák zem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6143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ANd9GcRVEVLIDohoYUAYKnxGC2ewFHPlH3ldn5Xou5HWssklRBxkxd0IEltgxvR-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785938"/>
            <a:ext cx="17192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ANd9GcS3YOO74m5ADlAhk3jaW3AfBrZxfqNMV6DS8oLP-HS5GZzLKAXRH_Qs03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357563"/>
            <a:ext cx="178593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Čolek obecný</a:t>
            </a:r>
            <a:endParaRPr lang="cs-CZ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Čolek horský</a:t>
            </a:r>
            <a:endParaRPr lang="cs-CZ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7891" name="Picture 2" descr="F:\Prirodovedna soutez\zivocichove\zvířata\čolek obecn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429125"/>
            <a:ext cx="3159125" cy="2286000"/>
          </a:xfrm>
        </p:spPr>
      </p:pic>
      <p:pic>
        <p:nvPicPr>
          <p:cNvPr id="37892" name="Picture 3" descr="F:\Prirodovedna soutez\zivocichove\zvířata\čolek horský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4143375"/>
            <a:ext cx="3309938" cy="2482850"/>
          </a:xfrm>
        </p:spPr>
      </p:pic>
      <p:pic>
        <p:nvPicPr>
          <p:cNvPr id="37893" name="Picture 10" descr="ANd9GcQpZGwR0q6ZfMKIXkGrFl8CU7EOxYk0nMx55U3SjCVXKBzARk-eEX6XFTr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571750"/>
            <a:ext cx="2357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 descr="http://t1.gstatic.com/images?q=tbn:ANd9GcQfcbug0C6ujG0zxjoBlXEVcuFAyPR0EDswdZ2JknrtrzgfTglEZ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286000"/>
            <a:ext cx="321468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Daněk skvrnitý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8914" name="Picture 2" descr="F:\Prirodovedna soutez\zivocichove\zvířata\daněk skvrnit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571625"/>
            <a:ext cx="54054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ANd9GcSn05oor-VAgMPZcESKJVocXQZiVmDo0bcTZ0S9roH68NWZQusbYpyaIa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214563"/>
            <a:ext cx="17859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Datel černý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9938" name="Picture 2" descr="F:\Prirodovedna soutez\zivocichove\zvířata\datel čern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785938"/>
            <a:ext cx="62865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ANd9GcRSdOuZ_GLq3ruqYzXwcBPDqnsPtmTe9SZiVsAM-ve6dOAqbsCKelDtxfC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000375"/>
            <a:ext cx="20431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Dlask tlustozobý</a:t>
            </a:r>
          </a:p>
        </p:txBody>
      </p:sp>
      <p:pic>
        <p:nvPicPr>
          <p:cNvPr id="40962" name="Picture 8" descr="1431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5" y="1600200"/>
            <a:ext cx="3751263" cy="4525963"/>
          </a:xfrm>
        </p:spPr>
      </p:pic>
      <p:sp>
        <p:nvSpPr>
          <p:cNvPr id="40963" name="AutoShape 6" descr="9k="/>
          <p:cNvSpPr>
            <a:spLocks noChangeAspect="1" noChangeArrowheads="1"/>
          </p:cNvSpPr>
          <p:nvPr/>
        </p:nvSpPr>
        <p:spPr bwMode="auto">
          <a:xfrm>
            <a:off x="4124325" y="2890838"/>
            <a:ext cx="895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0964" name="Picture 11" descr="ANd9GcTDnDlQtsSSFzgDnswMnEKh7NP_Q6MfwrGYk61bfWP8uxcEUJT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36838"/>
            <a:ext cx="4081462" cy="28368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Drozd zpěvný</a:t>
            </a:r>
          </a:p>
        </p:txBody>
      </p:sp>
      <p:pic>
        <p:nvPicPr>
          <p:cNvPr id="41986" name="Picture 5" descr="ANd9GcQtiHrpl6S3xbdJFT32mbVEFoCTjtDFAjrClICInVppBuIFFE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37084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AutoShape 7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8" name="AutoShape 9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989" name="Picture 11" descr="ANd9GcTRInQ9uo-UvMXNsD4TFM2PZQP02qxfrI9B3aMQ8NXSbdMhfZyO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3213100"/>
            <a:ext cx="4186237" cy="31797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Dudek chocholatý</a:t>
            </a:r>
          </a:p>
        </p:txBody>
      </p:sp>
      <p:pic>
        <p:nvPicPr>
          <p:cNvPr id="43010" name="Picture 5" descr="ANd9GcTc7ICuF_cdAyoSUH0osDZgvq3_15h3ypJHU_dZvpak87RPrWJ8X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3702050" cy="5229225"/>
          </a:xfrm>
        </p:spPr>
      </p:pic>
      <p:sp>
        <p:nvSpPr>
          <p:cNvPr id="43011" name="AutoShape 8" descr="Z"/>
          <p:cNvSpPr>
            <a:spLocks noChangeAspect="1" noChangeArrowheads="1"/>
          </p:cNvSpPr>
          <p:nvPr/>
        </p:nvSpPr>
        <p:spPr bwMode="auto">
          <a:xfrm>
            <a:off x="4195763" y="2862263"/>
            <a:ext cx="7524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3012" name="Picture 10" descr="ANd9GcTO2lzgz3E4EB1ydX_AuOz8dJptS_01em7RPhnm-9oheBNZoxHk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557338"/>
            <a:ext cx="3209925" cy="48244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Havran polní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4034" name="Picture 2" descr="F:\Prirodovedna soutez\zivocichove\zvířata\Havran-pol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357313"/>
            <a:ext cx="6826250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 descr="ANd9GcST6THSokUf11c0dSVyTVa6KaYlDHtuEuhI84aTNAxd9Bdbxxa1n2EjSgW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500063"/>
            <a:ext cx="16525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Babočka admirál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785938"/>
            <a:ext cx="4810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Vanessa_atalanta_-_Admiral_(illustratio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25"/>
            <a:ext cx="3286125" cy="2797175"/>
          </a:xfrm>
          <a:prstGeom prst="rect">
            <a:avLst/>
          </a:prstGeom>
          <a:solidFill>
            <a:srgbClr val="CCFF66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Hlemýžď zahradní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5058" name="Picture 9" descr="ANd9GcRoHX0QfGoBB-NWuMGrbx9-UbUCAAMA31VkSkD86mARgOewSi2iCk4FJG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571875"/>
            <a:ext cx="2174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 descr="http://t1.gstatic.com/images?q=tbn:ANd9GcTpUkIZpWpa0yx5aeN2qPHToNh_t7SUORX5in9l5OkoOvHYyt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42148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t0.gstatic.com/images?q=tbn:ANd9GcQI1-vNf3CvoJ-oGLGSHzEiAPiSzwmvARsSlsGcDap3LLgK-X7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5143500"/>
            <a:ext cx="3067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http://t2.gstatic.com/images?q=tbn:ANd9GcR_LrYyA8xNcx_BfmE3WgGBHjeama8zwtzlq8Xht6wdMVL9J-3Tw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1500188"/>
            <a:ext cx="35433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 descr="http://t0.gstatic.com/images?q=tbn:ANd9GcTxOpx8TCMpOV7G8fsWZ0qyvq8a3sZoXg9P8-k5SSDzQSCgCsUJC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150018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Holub domácí</a:t>
            </a:r>
          </a:p>
        </p:txBody>
      </p:sp>
      <p:pic>
        <p:nvPicPr>
          <p:cNvPr id="46082" name="Picture 5" descr="ANd9GcR1NSy9BODalBQLSzfGiWYFJTljlRpNkqbNvkZRUlEwJWDibDuwq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1341438"/>
            <a:ext cx="2520950" cy="2206625"/>
          </a:xfrm>
        </p:spPr>
      </p:pic>
      <p:pic>
        <p:nvPicPr>
          <p:cNvPr id="46083" name="Picture 8" descr="ANd9GcRf4WOwvanldiHUEXtFAKbE7UjaqIqI-54WW-oFvNlyyR19py4kPQ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628775"/>
            <a:ext cx="5616575" cy="4206875"/>
          </a:xfrm>
        </p:spPr>
      </p:pic>
      <p:pic>
        <p:nvPicPr>
          <p:cNvPr id="46084" name="Picture 11" descr="ANd9GcSFc5c-QvdszQV2m0nZ5qnA2-LfyDbPu5kO_kxPVB45VDs-Yd6s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940425" y="4221163"/>
            <a:ext cx="2974975" cy="21066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Homolice</a:t>
            </a:r>
          </a:p>
        </p:txBody>
      </p:sp>
      <p:pic>
        <p:nvPicPr>
          <p:cNvPr id="47106" name="Picture 5" descr="ANd9GcSU0T-cjYtl23Kxffd6dcMR094q5ArM_f8Uksi4_4aIJeNZhXjj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36052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 descr="ANd9GcSirqL8lC26eVULSmYi9k4CvN9Sk9JPF5afy6iNF5S0y3LLo46gzw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133600"/>
            <a:ext cx="3813175" cy="35036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Hraboš polní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8130" name="Picture 2" descr="F:\Prirodovedna soutez\zivocichove\zvířata\hraboš pol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145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ANd9GcQPwIrsKh5qZ1kq-RSRcQSzy46HfPG2TnepvMeCA7agzVjn9nZWGMHU1J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785813"/>
            <a:ext cx="23669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2" descr="http://t3.gstatic.com/images?q=tbn:ANd9GcQzjxtRE6yuQTOXzX-XEaPPDXenETMbU5jHmOKlJJeqh_IzNFZ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785813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Hrdlička zahradní / divoká</a:t>
            </a:r>
          </a:p>
        </p:txBody>
      </p:sp>
      <p:pic>
        <p:nvPicPr>
          <p:cNvPr id="49154" name="Picture 5" descr="ANd9GcSY-QMT_Nh-aKRyro8eO6hLwyBzz7mAXsPYOZ6zb--DMftOtGPW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3211512" cy="4824412"/>
          </a:xfrm>
        </p:spPr>
      </p:pic>
      <p:pic>
        <p:nvPicPr>
          <p:cNvPr id="49155" name="Picture 14" descr="ANd9GcRWgSV10w7UuG8QQelVqQbHQKD9TwnjHT8_YsG6YRQJ7o2t9TXpLw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557338"/>
            <a:ext cx="3405188" cy="2265362"/>
          </a:xfrm>
        </p:spPr>
      </p:pic>
      <p:sp>
        <p:nvSpPr>
          <p:cNvPr id="49156" name="AutoShape 8" descr="Z"/>
          <p:cNvSpPr>
            <a:spLocks noChangeAspect="1" noChangeArrowheads="1"/>
          </p:cNvSpPr>
          <p:nvPr/>
        </p:nvSpPr>
        <p:spPr bwMode="auto">
          <a:xfrm>
            <a:off x="3324225" y="25146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7" name="AutoShape 10" descr="Z"/>
          <p:cNvSpPr>
            <a:spLocks noChangeAspect="1" noChangeArrowheads="1"/>
          </p:cNvSpPr>
          <p:nvPr/>
        </p:nvSpPr>
        <p:spPr bwMode="auto">
          <a:xfrm>
            <a:off x="3324225" y="25146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8" name="AutoShape 12" descr="Z"/>
          <p:cNvSpPr>
            <a:spLocks noChangeAspect="1" noChangeArrowheads="1"/>
          </p:cNvSpPr>
          <p:nvPr/>
        </p:nvSpPr>
        <p:spPr bwMode="auto">
          <a:xfrm>
            <a:off x="3324225" y="25146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9" name="AutoShape 17" descr="Z"/>
          <p:cNvSpPr>
            <a:spLocks noChangeAspect="1" noChangeArrowheads="1"/>
          </p:cNvSpPr>
          <p:nvPr/>
        </p:nvSpPr>
        <p:spPr bwMode="auto">
          <a:xfrm>
            <a:off x="3324225" y="25146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9160" name="Picture 19" descr="ANd9GcTBuLyODOt6apKWO_EcZdAUaaFDLn2apAZfCii-IbeemjKOVTv_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4149725"/>
            <a:ext cx="2951163" cy="22748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</a:rPr>
              <a:t>Hrobařík obecný</a:t>
            </a:r>
          </a:p>
        </p:txBody>
      </p:sp>
      <p:pic>
        <p:nvPicPr>
          <p:cNvPr id="50178" name="Picture 5" descr="ANd9GcQ3MhgXDZ72EqSeLwQkxiZON16kZcAFYcszjtEgvs47RMX6Hanl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12875"/>
            <a:ext cx="3836988" cy="4968875"/>
          </a:xfrm>
        </p:spPr>
      </p:pic>
      <p:pic>
        <p:nvPicPr>
          <p:cNvPr id="50179" name="Picture 8" descr="ANd9GcTFzO9h-85rA1SYj1T7cseobFWRg79RV3rvcr5ybfgSwLob7-K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84313"/>
            <a:ext cx="3482975" cy="2330450"/>
          </a:xfrm>
        </p:spPr>
      </p:pic>
      <p:pic>
        <p:nvPicPr>
          <p:cNvPr id="50180" name="Picture 11" descr="ANd9GcStGxlxBdeBMtgJO3VAZ_kyjAU1432UTLWtev1D951yuLjE9LM23Q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4005263"/>
            <a:ext cx="3262312" cy="24336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Hřebenatka</a:t>
            </a:r>
            <a:r>
              <a:rPr lang="cs-CZ" smtClean="0">
                <a:solidFill>
                  <a:schemeClr val="accent2"/>
                </a:solidFill>
                <a:latin typeface="Arial" charset="0"/>
              </a:rPr>
              <a:t> svatojakubská</a:t>
            </a:r>
          </a:p>
        </p:txBody>
      </p:sp>
      <p:sp>
        <p:nvSpPr>
          <p:cNvPr id="51202" name="AutoShape 5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3" name="AutoShape 7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04" name="Picture 9" descr="mu%C5%A1le-h%C5%99ebenatk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628775"/>
            <a:ext cx="6999287" cy="46656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Humr obecný</a:t>
            </a:r>
          </a:p>
        </p:txBody>
      </p:sp>
      <p:pic>
        <p:nvPicPr>
          <p:cNvPr id="52226" name="Picture 5" descr="ANd9GcRPBZNXDvVsUlOSb3F9nX5hhobYFMiREBeD1BB6nDZ1lL3zwr5xjg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96975"/>
            <a:ext cx="3252787" cy="5472113"/>
          </a:xfrm>
        </p:spPr>
      </p:pic>
      <p:pic>
        <p:nvPicPr>
          <p:cNvPr id="52227" name="Picture 8" descr="ANd9GcT8tehcADHtnb61prY_nPvCmuC83eiUWnOtlsp67U2qFORmieUH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2205038"/>
            <a:ext cx="4537075" cy="34131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Hýl obecný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3250" name="Picture 2" descr="F:\Prirodovedna soutez\zivocichove\zvířata\hýl obec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60007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5" descr="ANd9GcQRpt2u6xDpPeEz708t5wB0YlexU7j5COEPqcBjFRPIYG9qGK2DUngdFRU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857375"/>
            <a:ext cx="2174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 descr="ANd9GcRLLVznYOmDaSN9WxvbrYNdqoAJ7h1zCxGTVqTzibGX8rrVhc8P1SJRl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3857625"/>
            <a:ext cx="18573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Chroust obecný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4274" name="Picture 2" descr="F:\Prirodovedna soutez\zivocichove\zvířata\chroust obec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071688"/>
            <a:ext cx="42148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 descr="ANd9GcT_BKl9Whmqw6F8ET6kBBh4dnnBjegyJVsy8r1DKgPisOlJcvHB9_5P492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785938"/>
            <a:ext cx="1928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7" descr="ANd9GcRSDePtCcIYyxvOBiB3JhEJBSB4g9jp1GmGxyLHeE0PEWTUQLyiIMkpmc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000625"/>
            <a:ext cx="1873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1" descr="ANd9GcQ-Vq4IvADMfKf69RD9Q8Nw0wWVYiaLkbtD3g-n99h67uj4hNDShJbyme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5072063"/>
            <a:ext cx="1778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3" descr="ANd9GcSRYKDeMYrQFBRtoWtVwwEURnKTvBKA0TUpjecDH7Q9qThbQ4NYickMv_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1643063"/>
            <a:ext cx="1928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Babočka kopřivová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4" name="Picture 5" descr="fau_1_1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714750"/>
            <a:ext cx="4786312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2" descr="data:image/jpeg;base64,/9j/4AAQSkZJRgABAQAAAQABAAD/2wCEAAkGBhMSERUUEhQVFRUWGBwZGBgYGB8aGBwdGBgXGBsdGxsaHCYeHhojGh0aHy8gIygpLCwsGB4xNTAqNSYsLCkBCQoKDgwOGg8PGi8kHSQqLCwqNS0sLCwsLywsLCwsLCwsLCwsLCwsLC8wLCwsLC4sLCwpLCwsLDIsLCwpLCwpKf/AABEIAJsAzgMBIgACEQEDEQH/xAAcAAADAQEBAQEBAAAAAAAAAAAEBQYDAgcBAAj/xABAEAACAQIEAwUGAwcEAQQDAAABAhEDIQAEEjEFQVEGImFxkRMygaGxwULR8CMzUmJy4fEHFIKSFhVzotJTg8L/xAAbAQACAwEBAQAAAAAAAAAAAAADBAECBQAGB//EADERAAICAQIEBAQGAgMAAAAAAAECAAMRBCESMUFREyJx8AWBkdEUYaGxweEy8RUjQv/aAAwDAQACEQMRAD8A9CpcRAb2bHvcj1/vgoVAw/UjEtlqq1hDWcXB++CqWYad4qr6MMfOuU0uGP1rXg79euOqtMMIPPC2hmw46eHQ43o5m8HcfPEZkYi3Jk0qrUm818t8Le0HDyD7RBtvHyxQcSyntAGX94l18eek4x1h0B9R8iPgccDg5hM53kx2fznss1BPcq91v+Xun4N9cU+aSd9xIPmIBxI8cyeioQOgYeR/v9MVWWzXtaaVP41DH+odx/nBwR9wDJIgAQy0frfGPE+FhwrAwymfhaRg1feb9dcZuT8P8YGDiTiBrU7nwJ9Ij6j0wbwxIoj+Yn8sCUac6/8A22+V8MaXdSmOiifrizHMkz9lh+0J6T+Q++EvaTPau7yUD1J/KMNaLwjtziPX/OJTiVWWPi2JqXJnAdZ3lawQF2MKqszHoFEn6fTFBwjNCplkrKrp7RdQV41wbAnTYTuPAjnicoZIV2Wi10MNVHVQZVP+TLJ56V/mBxWlzqA5C/pt8OWC28IXHX+P7+0qQcwPOZcqR0CgfSfnhplLIB0WfXATISL8zgipxGnTI1zG8ASTpsB6/TC848o1DilTLN5nrfYfbGvCs3qphyAJk/OBiYObfN1QtwhMxOyjdj1P9sUprKNrIlgOVvyx3KDZdoYav/Y/IYR5nPe2zK0l91Tqfp3b/WB8cZcR4tpQtN2kDwHM4G7OsAhb8VW/kgnSPiZY+eLdMyOHEd8QzqojOxhQCSfAXOP5v4zxNszWqVG96o5f4E2HwED4Y9V/1S4oy5QqtvaME8SLs3/xEf8ALHk+V4bUzFQJRps9TcKo5cyTsF8SQMei+D1BUa5uu3yHv9Ipedws14XxitSVkWCD1+2DOFcBzebBOXou4G7CFSegZiAT4CcW/Zz/AExpIQ+bIr1P/wASn9kD0Zt6nkIHnizzOcFOFEd20CygdFAsB4DFtT8WRDikZPc8v7kJQTzk7kcxqI5EdPrhvV1G/wCJdiOeFnZt1WtBghwUB6MYIB6HlHiMNazQ+k2jb9dMees2M0+c1y9cCH/CbN1Hj8MMKwNiLkXHiP7/AFwndtDSfdazDl5/rwwZk80FPsybG6H7frngJEgiM8vXDCR/jzGMqxCNq/CxhvAmyt8dj8DgR30PPJt/P9fTHdbMgyrCxBBxE4LAu0+TkJVg6VOl9MTpJsRNpm1+owq7HdoFdKtBw1OpRYuEeNXs2sxESGUWYkWHzxSZWqHRkfvESj+Pj8Vv5jEdnMstDML7UakU73DBTbUjDvKwBmQRsRcThqoqylGHpJCnlKtxDny+8HA7VQP14HHDM9P3pqrEalE1LXBKizrEHUg1QRKnfGXtwwlSCp2I2MTPx6jl0wAqRLCbUjGv+g/OBjbN1rnwB+wwvzea9nTZv5QfPvrjurVkahsQI+JnEkdZOIRUaKDHx+mJDiTaGANzAMDeW91fM2/7Yrcx+4QG2oifK5PyGIg5n22Z18i5j6fJe756sM6ZM5PQTpRdmqUVGLG4BLH+ZoFvAAaR4KMP8r3pPUwPIf3xM8K1FmC/iIH1xZoq00HgIHnhe3dsyHGJy9MTA5DErxOrrqt0WF9N/nimr1dFJnPIT9h6kjEjTp6mVf4jfy5n646sdZyDMpeFgU6Kke/UE+Q5fAD545z+bgBBsLk459tYtHgo8Bifz/GqK/vK1NZ5FxPoCTz6Y5K2c7DMpgczPvF84XtzawHQdMU/DMkUpgRJIA+Vh5DENR7TZQVUZnZxqjSikkkRAhtO5jFVxrtiaAA9jUplhO6NUEmPdVoU+f2w5+B1DABUP7fvBPYneKe23Z9s1WpU2c06NEFqjAAu9R47tMG0hQJY2GvnEYYcE4YqKaeXQUqYux3JPV3N3bz25AYV5LtPQqnSS6G+rUNTWidiZkne4gE7XxQioagUUtJU+6EOpfOZgn44i8X1oK3BCj6f2ZVQp3E7q5mO5SksbTzPl0GD8nwqnRXVW0s7WvdR4AfU4JyHDFoLre7kXO8eAxO5/O1c1WKUZ7okkecQPC++EwJbn6RnxLgtOuCywtQizD3X6Bo+u4wq4dxEZkezqd2uu0/jjf8A59Rzid5w2gqZp8905Hy6HE5x/Id41knSTJIsyN49L3B64shDeUwqiN6aAgo/lgCtSZO4TtdT+vTHWQ4n7cBXtXGx2FQD/wDscxz3HPGlcGov8y/X9euK8JU4MIIRQzIq04bfZuoPIj9cscZerure8v6Eef5YUUc4UbV8GB9I/Xhg+vUghxtb0Ox/X2xxXEnEMFTRVVvwuNJ8xsfh+eAu12RmmHA92x8sa1WDIfX8/vhhRcVaUG8jS3n+vrjgeEgzjtgxN2dzeuiFO6d34Db5QPgMd1sqCSyko5iWHP8ArXZ/MwejDkryJOXeuBDaFZh0OlWImL3gD44J7PcWOayyVioUvrsNu65X6DB3Rhmwcs/vv/Ek4ziYcazBFAq40kgAEXRjqHuk3Bt7jQehbfGxzyUsvSao4WQiAnqwIAtt54/ceScuRv3T4jeTPw5Yie2KooRCeVM3u2n2eiASZI1SQOV4Iw1paV1BCHbf7QdjcC5lx21zeimlNT3nkDwAADHyj1kDniY4VTBr00BvcgeCgiem8A4Cy3FnrMEqyTTphEaDcJEja7Hf4DBGXzIoZ7VUUrpp2ESz6yxCothqMTJMRq5xhkaVqgajzwT69vfrOWwFQwlz2eyRVmncAeUn9HDHOZhFM1WVEX3mchRJ6k87EAc4bpiDrdp6+moqsKYcWNP3u8BDByJDLpK8gQZC7kzfHuLuiSrFmOlNT959KEshJPTYEzaebHFK/hTOw8RsZ7b+/wBYNrCcso2E9K49x1aqFKH7TSza/wAAmnAiXgcxfwHhjzriHbivTqMtNFpFSR3l1vHiD3QfFfgYxn/p72kdcz7Oq5IrQFLQYqTKwWnTquJEcsOu3/Y2pVBzNMBqg/eqASzAADULbrz6/DD9en0+nt8J1z2J94/SC4nevKn5QTsLxpszm3XN1GrAUiyrUYaAylSISyTGx5dDyL7e9nFCCpllClTBRAgEGPwoojabn6DEBwnOVaFanUomKit3bSDNoI5qZgjHtlbiRRRqRSwAnSSJJAmJMi88jg2qc6Z1Kcu07TV+MpUieR8E4lVy2YStTRCykaddNWUkxaDt0BEEciJx6jx/O5XM0qVZ39jXUL7l1AJEqQ1lM8tRG/XETnOC02qM4YrLTo2IP1wRmmK09IBbVA0g948hbnytfDA1eSvB84X8BwhjZ05RrlAVqUqpNKsFp1I9omh402CsCFcldoJF5O2Kb/Tvgvsy+ZDutMl0WkdidQkxAMDYKZkyZGIvKUgtNEemVI1HuMPagOrAF6D8pKjUFB0k3xTdm+KOcmlIXKvUQwCCZctpC7rvEfbCvxdmWrI64B/X7RWoA+UR32h42W7qc7SPmAefn6YnuNdpDkKa0qDL/uWIeqTsiwdKG3vGQ0chHXDipkDTUsWAqn3e7r0eOnZmHIHug7zsV+Vo0KElaQLMSWerFWoxJklmcRJNzpAE487Qa13bf8vvDOrEYWUBFu76flj4KgcGbMLExII/mXmOp5Y5eUMjY4zqVgDqFiOR5jr5fPCkaG8R8T4WaZkAgbxN16FSN1HI7iMGZDiftSNRisOfKoN/+8eu45gPECuki68xzXy6fQ4ScR7PA3pwDyGwPP8A4tN+nTBg4YYaSD3nzi2T1KaqC499fv8AY4EyOa1KaZ3AMeW8ff4eONclxd0JWrCuAQGc6UYxAFQxaTAmLzhNVzr06IzFSi6FSQ/s0LUw020HYoRe57sQSbYZq09lgIUZnFguzSg4bW1W5ix+mO0zNSkIpgFnLINUgBwpKMfAaW+WPO8//qAx1ilTFLXFy5ZhBBMaYF9ue++KXscDmsqGqVIioVEEwulldCF31qRvq2tfDn/GOo47CAPrA/iFY4XeYcBjJZE1Kob2wZqlRSNRKs9Fe8Z0jukXmRq2vgrIVqWVRaFL2h0k0yrsBpJeZGkESDVg6ZAMz7uPO+JdpK61qgIUEMUYaZJCakuWkzBN+pnkMUC592UPtqAN46SPjYfljSs0af5OSeI57D2Om8rSz2ZCAbd+f1jitxUFdLKQHVSzsus6tMOSEfSQwgzM3O0CU3HWp1/Zurl2RYJK6SLz3lIF+cDYCZxqajezuYUC0u0eXvG9xYdfDAZqsaTKZsSQTzHibG2kQN5OwwWnSqjB16f697wNt5ZeEzLL1gDJYz4CIAnb+bxwTxCo4cPrJ18zHdCiAonu6RvNgJPM4SpmABDC/wDf/PnhhRqCpT0ybXmT5xA5+fyw6UGeKKq5xiFOqFZNWn1jXPL8UG5mLnooFoGM8waLqabVVII/CDvPWOvieeOqWXNg6AiSAY+zSLXsCDbqMEJlNXutEfh5jzUgEfHkcLWqBvNDS2kZU8j3ins9wL2ddKtTvLTYMALaiLrJMQAYPW3ji6r9pKjrpRQk7kGSflp+uITj9VqQEd1p3WbfDp688fuBdqjqCV+8pIGsWYTtPIjC99D3DxOcbrs09D+GR85YZWh4RPU7/Hn63wv4M+Zb2pqiwPdtFpIIA5/HBPHOB5g1KJovCqTrElSNrlTciJv44KrZogwbDkSZUmf4uXxxmk4XoSfqMH+ZpKeNts4H0O0CzOYTd4DCwDCOVoB5D+U4y7P5fLvIq1mFbUTpMrYDUGp1bhWkABagib8gMacWq0iaPtFDqr6mpkyGHQXBnnuvnth1k+ELnGAmUVAHqVBNVZP7tSbOs6gpMEaCSGJGNCh0ppNjHHv37zMnXOXs4RyE+8J4ZVrOsd5FB7z/ALwEkgg1VPepXIFyHFwoBk1dDJ08utonm0RvvA5D685gYxqcQSkgpUVGlQABysIv1MczvhbUzikzUYk9Bf8AsMee1Gps1DZPKUWvAm2a4hPuC55n7DAVThtV+8QT5wPrjSpxcL+7RU/mbvN+WF+YzDVDLFm8SfoD9sBVTJMd5bNzKvuLY/V6EjTIHQxI+I6HnzwK7CqNS++NxzP9/Hnj4eJQkRqY+6OZ6n+3WMWStnYKvOX5DM6o5ipReNJDDlyYHYqbAg7Yy7Ucaz1K9HJyuksav7xCIkkgEKsWNyZAxMLSNUe0qHVXqSdE92kOZa8KAtrCTHhit7c1dXDEoJVhiisUA0al3AZYJ0xBC2JgE2tj01fwuilA9u5/T+4i1z2thR955TmOOVa9dDVqNUYsNzKiTsoIggf0x549pQConsyTUV10lSdUhlghjsB1C+O2PFOEZeKyALMnvEgwOvwx61/6ohHs090jSx6giCABG45T4nxjXOE4VXYflD6almUse88GrUdLlbGGK2uNyPS1sex/6e8PAyFFm3YsbW3c9LmwHPEk3YmitRijsyclJFh0LDccuUxh5l8zUp0xTRiqgQAIEDe1vjjtXqEuQKkNptBYpLNtI/tZ2VzCZqqxTUtSozKVYGzMYBvII2g4Z5SVpqIEhQCxvsPwrzt1MeBx94zxQUADdnbrcxsTO/h6404RmUrQdhzB38T8Ovji5exq1LDYQ9ddVLsA3mxvP3sDBdu+RYAmYJG1ohY3iDy5zgdssBq1DfnznvAnygbAb9MOgveA58gTZVsG52LAx4Ax4lbxKmS/xIHiQLR494H44aqbbeY9o3zJKq0PBm3X1+O/y8MHZOoyliwGkb8x6DoN8FDITrt30M2F4Nj4QDv54/ZDLaREk/xiLAdR474azkRbEY8MzJYRMzAKnbw/sR5HxYZ2iYXSA0iQIAZYPuz/AA+cwCOWEuTlSVIBFx6b/Dn69MVdIqyhmAI07knUCLX2FgRPTum0yFbBgxqs7SSzaitKkiRuDuvK+58Abi9sd8C7Gq9dRWdVSZKndr+7O1zG8Wx1xXIMXlFZp6C9ws38QZ8QQSd8NsnwStSXvtTcQAAJB2kzIAHIYHdZ4a+VsZjNNYtbzqdusfca4gEGjSIAEFfwgCB8MKKOdBvMHwH2/PHdTNLp01mIgW1Aj0YAqRy3P2wgGYX2qsGZIICtPdRr3ci8AS3dvYiDhGnS8f8AlNF9UtC4XnGS+zFSrrHsjqD95ZosAAUUqLqdfe1UzcA2MQazJ6cvTKhdL1SKlRQQxDaQoWVAkADeLlmwsNddMQraiGL2Os91lYrGkEECAvdNumPhljeb8uZ8zhbXXiwCtDsPY9/aKVV/+m5wmrnJtPwH3PPGN/LwGP2gAXIUeH3ONMurOQtFCScZmAOUKZz7KN+79cdZdC5Ip03qxvpBP0xTcM7HLZq81G/hBhB5nn8h54pKOSYAKgCKNgogYoXHTeKtZPN6NcqQQY8fzwLVy9dsz/uFgBNtEEjqSpuIAJJAM2tgLL8QizYY0M1EEHyP0+GHK3fTvxARhkDjEE9uajMU1AVQSyiIeoe8AzLskXI8IG+ElLipBK1nLMWJuZvzJ+M4Z5tdNVkU6fb31HZQDJA0iQdZm24I6Y+V8shX2YNAalJY6e8iAyILPOonwkk49MrJfSM8vf7RBWemzKiZUWFlQjU0eYHWPt+eGQcIAomfPmd56/ocsLeO5Oij0Uop+2Zu8QGAAGym5YMOciefMY3o1KilWr6dFSRTcXHd3Hxub8hhHUaQ44l3E1aNerHhcYnzhnZ8Uqz1FcsrmdJFp368vXHXAcxVzFaolSmyqt1bTEgNEGdyfDyxtUqTsbDe8wOnmSMH5HipRgWkgcuQtbnywizsQSwyeXpHTXgf9ZxzPrmQXbXLlM3UVuUBehUKIjw3+M9cGdmsmadMu9g17yJFoHj1v4DF/ns1RrpNVFqRtqXUF6RP05xiH7R57aksSfe+NwLc9rcsaFOoNyioD1mRZR4Ra5z6epmnCsz7WszsY5rFhZhIuYuD6dIw1zFGbiZDE33kKBt8PgY6Wk8hUhxG5JUfD7TBtvGKvKZrUDtaT6Dvc9zveeRO5w7YuOURU55xKG0XMEK+lo5q4A333UnpOP1SmJkkXm+8Wv5bn0McsMc1krqJs6ET/MGsPQET44QOxWUIvyMXibTNjBtbxB64up4hmDYY2mzO2sC4kbgjdbcxyMCR1HM4oeHrK2/FI5xIWSp6bBgf74QrQFTTpJaOfQEErfmes7RJ3w+4VB1p4aljmQpBt0gz64HdyzCVDJmNHLaaqvTYiO8LWsSCrCR4zbm0gYOzblhbusIt05+h3xwtQD+o7/1CxPUkj1tjJ6s9J5eR/Pb/ADjKtYu039NWEWL8/wAWWmumopaT7oEgwNyDy8QfSMfeE59RUVHDUtgrRJA1AMrfhemANM+9pJBPUJater+2FEEUajMpmCRT99YI70LMx4WOKLgOXGZcVdEU2BVlBj2a6SywTPdBaSl5fooxqBF09JZ9pjai433YTcCFGhBlgFLH3VF5N4VeQvAG8Rg/L8CzFSy0/Zr1qGCf+PveuHGWzSL+4RVixYXO2xc3J8B8sdtnepLedl9B98eOa0k56x7fpBMt2QUGalTUfAfcm3ph3lqlKiNNJVB5kyxPnF/mMJ6ufHMz4bD0xi2ePK2BEs3OUKE849zGeP46zoOlNUUn11N88LatXLk95cxVPV6zD5LYYX6px1TJ/CDiwJEgVASTq8JqASkVF6rcgeK+8PpgalXZfEdOeDqJg2aMMFz4b96tOr/UO9/2EN88aBsPIjMJw9oq9sjxqE6TIEkR8ARI8PDB1CsFMKAFOwAEDqI6eBweuSydTdXpHqravrf1nAPGOH06FPWMykfhDqykm0AaQVLHpbFOIWYQZ9J3FjczPN1VpFmSoKeu51X02juFSGA8OWo9ICg8TpZ2pqZ9JprJWxYhRMQSA6xYH3+9zkYY57JpTomtVVa1VlC+yZiqILkyV5jmSR0AJN4WnQNNw8KwUgvAMHUJWdU3i4MafPluaJiynLZxsPf32iN2BjAlbWmjW9mF0F4NSf3YcmO5zKqvdjcEXucfHzhBKuNjBK+4OgLGwNxbC3LdoqtAFtC1CxkpUBPdED3uYOwsRv5DbNcQFXLaxRRDIZwrwWgz7nIXMG28X0lg1ZWj7sNzOq1VlWynbtHqZxNACt3jyPI2u3RQLxvOC69SkUNNqaMgXmoJZpsxYAHck/DE5xLhQeuEy7MKTqCrtzBQOqqBeSWkj+Q7wcfstnVo0ylRoZHZLi5KtpExbrfC76QqodM7xirVLa5W3+o7o5aiECqoAUEqZkgkXMxJN+fTAeWybU1AF5F+mq3+PicdUqlpsRFvjjf25nCy2Ok0H06OBPgp+1QoTDAyDckEBhbz7vxFrmcAV8ktdZjTUHK1yfetGxuY5GcE1aukht4k23NySPTHftAWBUgEGN9xv+R62MbHDlVu0zb9Ng7RHl30OVte0TO/IR7u5mwmBhvw19Dao5736RHoY9cKu2itTanXAs53jmI9JABi4sY5YNTOU/Zq8kaj3dIJuRrI+GkifHB7QWXaLUMqv5oVm6wUnku5J2AgST5dfPCziGaqBqa0AGeobc5EA28CLztY414ioqUddRXpUz/FuyAg6lYWnSSYiwIPOcZZ7KpTCPTYUUpv3dTAtLXVwp/lImARqB3g4rVpgvms+kPfriRwVfWcZV3BNBwESowqMWgrrC6VN4BpEkMZ/hIYTIFzwLh9MB6jJpRtMUmM94IBJ56RexEsSzWkDEZXzFB2GqqXsWUuW9mS16kSCT3gT3Yudr3s+zgWsgLEqgAkGdRJEx18+flhD4xaTWvCfLB6VcFi3OFVMxJhFZo/Ci7ellGBmoZhzApsB0An1O2HGY4qtMaUUADYGw/6j73wurcWqPYtboLD0FseaHpNAEnpBm4fUX3gB5sD6xgmhw4m526m3oNzjujxFVHuLPXn6mfljmpxJjt8vzOO3M45m5yyqLx/y/8AqPvOMjVmyy0dLAfAYGXvH+LwEk/LDGlm6yiEpuB4IR/nEGCaD5vsSjXpuyeBJYfY4VVuw9cbMhH9cfXDRuMtyPyxm3F6nXBVssXrJCtFH/iOZH4lH/7MbLwrNgFDT9srWKgjbzMAEbgkja2DhxyoPx+oB+2BeMcWzdakVoZkUX/oW88tfvIfEfLfBUd2YBsD3+W8h+ICT2d4MKK1Tm6jFtkT2g7iqYLNYgmTYDeI3IhLUXRGVzkKoWQyKmo6SYXV5x3HI07RMYacZ4wmpMtTB0qQmk7ppE6//cBE6iTJ6i2JTiecc1HaSecTceRjmLkc4vyA9DpFZh5vX7Y7RK04E+pxE00dFFNwzalY+9EGfBSbEneRbAVXNP7w7i3gLOkSIO5JNhc3n4RjJkEqIIsDHLleBvYg/HGZM3jfrMbn4AeGNRVAiRJlN2a7QogXLZhdKS0Vh7y617quJhqevSeRW8EYN4TkqRbVmEZw/u3DEKQSzESG1Tzg25HERNmAnkIG3W/1jDjK9sczSVVSr+zp2FNwHXvCGkNuDvBt0xYZU5E7YjBj7h3BK1em5pVYFEsqCDLwNY52EaRtuTbH1+PgaDoJlQzQDbltHXkf8B8K7UUNX7QGk5f96l0WSQCVjWQLbG0bHYs+z9U067wpqMywjGdJBYsSYXvEkgCACZ5TIq1dVmAwxCpqLqs8JzymlbOuxX2VI1Rp1to3C6tNvO564/UvaBopKrAKX1lgFVfwMZtEnn8r4HfiVDKPVBrCWj9nQ7yidRC6gxsCTaTc7WsBnu0uWEvSV3Z5JDwIMdLiQxkbzM2mMUFNS4wDCNqrnzk4jDtfmTUyPfUEh0bUo0XIIYGm3ejbvC3raRyfFqtGPZ1SAARAm4e7KQD7p5+OOs9nq2YOqpUJsWAvpmIOkcjAm/jheDtAJt+t/rgq7RYnMo6fa2EtQQMFgMd5nxMkEad/HcYVZzNtWqh3vNlBuQFFh6CPnYYGywOtYX2h30xYgAz8pvgqgyl5CyeYmL/SY+nTFTtLLlpR5JwDTFQEmSyxaCvO2xAIuPPFRkeLPTQqrAT/AAgAgdAd8SfsDqBRtRFtM3UWgidwfHa3XB9FKnNTjB1NYfcmbKHoY7/3R64d8A4O1fvM2mmD0kk9B+eEXCMhWqMFSkW6mCQPM8vji5p9n6wUL7aABsBb4Xxj3YXYS7PgYzidf+P0Bu9SP6lH2nHS5bKJ+FWP8zFvltjn/wAZc71f/iPzx0vZmfeqHyEDxwr84EsvVpseN01EKIH8qwPtgSrx6TYE/H8sGJ2cpjeT5/5wSnDqa8sV2g8oJD0MjWqe4jt4hYX/ALNAw1y/Y9yP2lQL4KNR9TA+RxUvWJxmQeuCGw9JbxSeURHsdR5tVP8AyA+i4EzvZGmFJpmoG5S5P2jFBmEmxcjywpzVChfXWqHyb+2OWxu8spJ5zzzi+VVW9oxJZeoE9Lkb/wBsSWdCOGdWsBE3BPM3PjEDoPHF1204ZR9mXy7VdepQQ7alOoxa0hvlicTs/WGXIKEaTcsdIZmMgARJNxbHptFavhhid84gL1ycAbc4gamZgMDCjkL33MG/W/QYHN9N5P5AR4x54Y5hAAVNDSbGSRYQAFjYf3xhlcrqamGOhT7zdAfA+O+NgHbMzyu+IFtuPA9bzz6nryx+dOasJn48xflMdMG5vLftKgpMaig++RAggsTGw5wP5cCVBJJtf/HoemLA53lSMbQfT5dQPhbww2yHaOrSpugIkiEbmoNmC3gSCRttMROF2gzb3psAJ5jb8sfKFKfI2JPpOJM4TEWHLb5X+cc8dMxN7/o460+l7/r0+OPunYzP16b9cTIjThGZAFRWYKzLpQkXBO42MAwJny5nAGYpMG70A8wL+o5eWCuHZItDMjFNaq5WYGok3YDuyFa3hOC+LZUMWZabD2cBgA7KBEqRIEAiLNffAeIBpbGRE9OppIK+c/3/ACw2yGS1ktEbXI5mwN7Ty9cY8PqGm4dqYKkHSHFiI0kjlbyN+sRh7wRNwACQVaCCZkghQCYvaPK2BaiwqpxGdNWGbefcvw99WoFSIJm5uBE28739QcNOG8RcEHSj+DA+h0kHC7K5V3n9o1NWbUAhAO8jew8oOK7hGTpGTVVH820mesrGMXVWgDzbzSQdhHHDe2TIoX/bUwP5KhHyZT9cN6fbOn+KnVX/AKt+WFCZPLj8FT4VSR8xjv2eVH4Ko8qh/LGKxQnlJNaHoffzjn/y6h/P8U/vjal2lyzfjj+pSPnGJ8nKdKv/AHH/ANcZ1amWHuU2J5anJHooE4pwrKmlexljTzlJtqlM+TD88aB05FPUfnjz9sx0gDoNsfVfHcEGacdZV5njCr4nCjN8cc9FGNqGSRjcfM/nhzS4fTQSqKD1ifrimwlRhZJftanurUfyED1Nsdr2drn32p0h4nW3oLfPFBnsyw2OBeHLrYFr+eL8eBDBzifeGcEo0v2l2ZQT7WoRA6lR7qjx+ePP+2/ax3qE0QGWNNM3lQJLNHjv5YsO3Fdop057jSWXkY2nqPDbEjQ4XSNPNsUBZKCsp6H2ouPHD2j4Q3iPv/vEowJXinGe4Wq6QyMBTTvHV786AUVQDBJECO9q3OJ3KcL97WgRQs95tNMQwlTUvJiVtNz8cej5mgvtCY94sGubgSR9TjzbidIezqvsRBsYEyw90W2ttjT0VzWeX09+/pOvrULxQp1WkoapDuAZpL3qeppVNTAy0CVK7QRcSZU5zgJU6QVN4VQdTyBJUgT3geQJsR0w24H3BU021BNXOZWpIM7qYErtYWxrwqoTlFqH3yaravxA0x3Sp/DHhE85w/xtWT77n+IiVDCTv/pVXVpFOKkSFkagJBkX+fKD0xhWypEGQY1AqJkTBEyIMkwPFD5moU6cirgAOdSloE6Qj92Y92STG0wdwMZcWor/ALekwENU0FyLFje56nBheeLHygzXJnJ5FqhUKVFiTqICgXJJN9sHUeCAJrrhqaloBEGSCOhM87c4kSMUGWySLTrOohlp1QCCRYOIB/i+M4UZvMtUQ6yWuu/kp+pPriRcWOByneGAMmZ1aj0JFGodOveR74CspkbgqFPqOuKKsjkuDWDKV1kaWaXhdgXAKmd5jeRgJqKnJO2ldXtUTVA1aU0oo1b+6xHjN8N+G5Gn/t/bFFNRaIIJAIllpk90903J3HM9cKXWDY/niMJXE2X4WTUFOrqf2FOVvp7pgkrPuzJbwIvthhl+MsgNbSzHUi6i8g933Z68pM+7MThnwxR+2XkPZxN95EX5RywHksoj5Usy3hTO1y8E25+OE2uDEhx2H13MfWvhHl99pxw3gzHToXWG9Z6X5dPCMeiZLszQWmFqUFLR3iCdU/L5YX9i6YFUrAgTA32uN/HFq6gi98Y+puZmxmBsbgPDI7N9khvQqlT/AAuY+eF9Xhmbp7qWHwI9Ri1AmxuPHAWaJQkKSNueFxY3WWVznElFSsd6BPwOCMsHQ6vYNP8ATP3nFAtUkTOPrOSN8dx/lLmwyXzldWOoqac+BAPjjAEcnHrikczINxax254AqcMpT7gxdWErx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800">
              <a:latin typeface="Arial" charset="0"/>
            </a:endParaRPr>
          </a:p>
        </p:txBody>
      </p:sp>
      <p:sp>
        <p:nvSpPr>
          <p:cNvPr id="18436" name="AutoShape 4" descr="data:image/jpeg;base64,/9j/4AAQSkZJRgABAQAAAQABAAD/2wCEAAkGBhMSERUUEhQVFRUWGBwZGBgYGB8aGBwdGBgXGBsdGxsaHCYeHhojGh0aHy8gIygpLCwsGB4xNTAqNSYsLCkBCQoKDgwOGg8PGi8kHSQqLCwqNS0sLCwsLywsLCwsLCwsLCwsLCwsLC8wLCwsLC4sLCwpLCwsLDIsLCwpLCwpKf/AABEIAJsAzgMBIgACEQEDEQH/xAAcAAADAQEBAQEBAAAAAAAAAAAEBQYDAgcBAAj/xABAEAACAQIEAwUGAwcEAQQDAAABAhEDIQAEEjEFQVEGImFxkRMygaGxwULR8CMzUmJy4fEHFIKSFhVzotJTg8L/xAAbAQACAwEBAQAAAAAAAAAAAAADBAECBQAGB//EADERAAICAQIEBAQGAgMAAAAAAAECAAMRBCESMUFREyJx8AWBkdEUYaGxweEy8RUjQv/aAAwDAQACEQMRAD8A9CpcRAb2bHvcj1/vgoVAw/UjEtlqq1hDWcXB++CqWYad4qr6MMfOuU0uGP1rXg79euOqtMMIPPC2hmw46eHQ43o5m8HcfPEZkYi3Jk0qrUm818t8Le0HDyD7RBtvHyxQcSyntAGX94l18eek4x1h0B9R8iPgccDg5hM53kx2fznss1BPcq91v+Xun4N9cU+aSd9xIPmIBxI8cyeioQOgYeR/v9MVWWzXtaaVP41DH+odx/nBwR9wDJIgAQy0frfGPE+FhwrAwymfhaRg1feb9dcZuT8P8YGDiTiBrU7nwJ9Ij6j0wbwxIoj+Yn8sCUac6/8A22+V8MaXdSmOiifrizHMkz9lh+0J6T+Q++EvaTPau7yUD1J/KMNaLwjtziPX/OJTiVWWPi2JqXJnAdZ3lawQF2MKqszHoFEn6fTFBwjNCplkrKrp7RdQV41wbAnTYTuPAjnicoZIV2Wi10MNVHVQZVP+TLJ56V/mBxWlzqA5C/pt8OWC28IXHX+P7+0qQcwPOZcqR0CgfSfnhplLIB0WfXATISL8zgipxGnTI1zG8ASTpsB6/TC848o1DilTLN5nrfYfbGvCs3qphyAJk/OBiYObfN1QtwhMxOyjdj1P9sUprKNrIlgOVvyx3KDZdoYav/Y/IYR5nPe2zK0l91Tqfp3b/WB8cZcR4tpQtN2kDwHM4G7OsAhb8VW/kgnSPiZY+eLdMyOHEd8QzqojOxhQCSfAXOP5v4zxNszWqVG96o5f4E2HwED4Y9V/1S4oy5QqtvaME8SLs3/xEf8ALHk+V4bUzFQJRps9TcKo5cyTsF8SQMei+D1BUa5uu3yHv9Ipedws14XxitSVkWCD1+2DOFcBzebBOXou4G7CFSegZiAT4CcW/Zz/AExpIQ+bIr1P/wASn9kD0Zt6nkIHnizzOcFOFEd20CygdFAsB4DFtT8WRDikZPc8v7kJQTzk7kcxqI5EdPrhvV1G/wCJdiOeFnZt1WtBghwUB6MYIB6HlHiMNazQ+k2jb9dMees2M0+c1y9cCH/CbN1Hj8MMKwNiLkXHiP7/AFwndtDSfdazDl5/rwwZk80FPsybG6H7frngJEgiM8vXDCR/jzGMqxCNq/CxhvAmyt8dj8DgR30PPJt/P9fTHdbMgyrCxBBxE4LAu0+TkJVg6VOl9MTpJsRNpm1+owq7HdoFdKtBw1OpRYuEeNXs2sxESGUWYkWHzxSZWqHRkfvESj+Pj8Vv5jEdnMstDML7UakU73DBTbUjDvKwBmQRsRcThqoqylGHpJCnlKtxDny+8HA7VQP14HHDM9P3pqrEalE1LXBKizrEHUg1QRKnfGXtwwlSCp2I2MTPx6jl0wAqRLCbUjGv+g/OBjbN1rnwB+wwvzea9nTZv5QfPvrjurVkahsQI+JnEkdZOIRUaKDHx+mJDiTaGANzAMDeW91fM2/7Yrcx+4QG2oifK5PyGIg5n22Z18i5j6fJe756sM6ZM5PQTpRdmqUVGLG4BLH+ZoFvAAaR4KMP8r3pPUwPIf3xM8K1FmC/iIH1xZoq00HgIHnhe3dsyHGJy9MTA5DErxOrrqt0WF9N/nimr1dFJnPIT9h6kjEjTp6mVf4jfy5n646sdZyDMpeFgU6Kke/UE+Q5fAD545z+bgBBsLk459tYtHgo8Bifz/GqK/vK1NZ5FxPoCTz6Y5K2c7DMpgczPvF84XtzawHQdMU/DMkUpgRJIA+Vh5DENR7TZQVUZnZxqjSikkkRAhtO5jFVxrtiaAA9jUplhO6NUEmPdVoU+f2w5+B1DABUP7fvBPYneKe23Z9s1WpU2c06NEFqjAAu9R47tMG0hQJY2GvnEYYcE4YqKaeXQUqYux3JPV3N3bz25AYV5LtPQqnSS6G+rUNTWidiZkne4gE7XxQioagUUtJU+6EOpfOZgn44i8X1oK3BCj6f2ZVQp3E7q5mO5SksbTzPl0GD8nwqnRXVW0s7WvdR4AfU4JyHDFoLre7kXO8eAxO5/O1c1WKUZ7okkecQPC++EwJbn6RnxLgtOuCywtQizD3X6Bo+u4wq4dxEZkezqd2uu0/jjf8A59Rzid5w2gqZp8905Hy6HE5x/Id41knSTJIsyN49L3B64shDeUwqiN6aAgo/lgCtSZO4TtdT+vTHWQ4n7cBXtXGx2FQD/wDscxz3HPGlcGov8y/X9euK8JU4MIIRQzIq04bfZuoPIj9cscZerure8v6Eef5YUUc4UbV8GB9I/Xhg+vUghxtb0Ox/X2xxXEnEMFTRVVvwuNJ8xsfh+eAu12RmmHA92x8sa1WDIfX8/vhhRcVaUG8jS3n+vrjgeEgzjtgxN2dzeuiFO6d34Db5QPgMd1sqCSyko5iWHP8ArXZ/MwejDkryJOXeuBDaFZh0OlWImL3gD44J7PcWOayyVioUvrsNu65X6DB3Rhmwcs/vv/Ek4ziYcazBFAq40kgAEXRjqHuk3Bt7jQehbfGxzyUsvSao4WQiAnqwIAtt54/ceScuRv3T4jeTPw5Yie2KooRCeVM3u2n2eiASZI1SQOV4Iw1paV1BCHbf7QdjcC5lx21zeimlNT3nkDwAADHyj1kDniY4VTBr00BvcgeCgiem8A4Cy3FnrMEqyTTphEaDcJEja7Hf4DBGXzIoZ7VUUrpp2ESz6yxCothqMTJMRq5xhkaVqgajzwT69vfrOWwFQwlz2eyRVmncAeUn9HDHOZhFM1WVEX3mchRJ6k87EAc4bpiDrdp6+moqsKYcWNP3u8BDByJDLpK8gQZC7kzfHuLuiSrFmOlNT959KEshJPTYEzaebHFK/hTOw8RsZ7b+/wBYNrCcso2E9K49x1aqFKH7TSza/wAAmnAiXgcxfwHhjzriHbivTqMtNFpFSR3l1vHiD3QfFfgYxn/p72kdcz7Oq5IrQFLQYqTKwWnTquJEcsOu3/Y2pVBzNMBqg/eqASzAADULbrz6/DD9en0+nt8J1z2J94/SC4nevKn5QTsLxpszm3XN1GrAUiyrUYaAylSISyTGx5dDyL7e9nFCCpllClTBRAgEGPwoojabn6DEBwnOVaFanUomKit3bSDNoI5qZgjHtlbiRRRqRSwAnSSJJAmJMi88jg2qc6Z1Kcu07TV+MpUieR8E4lVy2YStTRCykaddNWUkxaDt0BEEciJx6jx/O5XM0qVZ39jXUL7l1AJEqQ1lM8tRG/XETnOC02qM4YrLTo2IP1wRmmK09IBbVA0g948hbnytfDA1eSvB84X8BwhjZ05RrlAVqUqpNKsFp1I9omh402CsCFcldoJF5O2Kb/Tvgvsy+ZDutMl0WkdidQkxAMDYKZkyZGIvKUgtNEemVI1HuMPagOrAF6D8pKjUFB0k3xTdm+KOcmlIXKvUQwCCZctpC7rvEfbCvxdmWrI64B/X7RWoA+UR32h42W7qc7SPmAefn6YnuNdpDkKa0qDL/uWIeqTsiwdKG3vGQ0chHXDipkDTUsWAqn3e7r0eOnZmHIHug7zsV+Vo0KElaQLMSWerFWoxJklmcRJNzpAE487Qa13bf8vvDOrEYWUBFu76flj4KgcGbMLExII/mXmOp5Y5eUMjY4zqVgDqFiOR5jr5fPCkaG8R8T4WaZkAgbxN16FSN1HI7iMGZDiftSNRisOfKoN/+8eu45gPECuki68xzXy6fQ4ScR7PA3pwDyGwPP8A4tN+nTBg4YYaSD3nzi2T1KaqC499fv8AY4EyOa1KaZ3AMeW8ff4eONclxd0JWrCuAQGc6UYxAFQxaTAmLzhNVzr06IzFSi6FSQ/s0LUw020HYoRe57sQSbYZq09lgIUZnFguzSg4bW1W5ix+mO0zNSkIpgFnLINUgBwpKMfAaW+WPO8//qAx1ilTFLXFy5ZhBBMaYF9ue++KXscDmsqGqVIioVEEwulldCF31qRvq2tfDn/GOo47CAPrA/iFY4XeYcBjJZE1Kob2wZqlRSNRKs9Fe8Z0jukXmRq2vgrIVqWVRaFL2h0k0yrsBpJeZGkESDVg6ZAMz7uPO+JdpK61qgIUEMUYaZJCakuWkzBN+pnkMUC592UPtqAN46SPjYfljSs0af5OSeI57D2Om8rSz2ZCAbd+f1jitxUFdLKQHVSzsus6tMOSEfSQwgzM3O0CU3HWp1/Zurl2RYJK6SLz3lIF+cDYCZxqajezuYUC0u0eXvG9xYdfDAZqsaTKZsSQTzHibG2kQN5OwwWnSqjB16f697wNt5ZeEzLL1gDJYz4CIAnb+bxwTxCo4cPrJ18zHdCiAonu6RvNgJPM4SpmABDC/wDf/PnhhRqCpT0ybXmT5xA5+fyw6UGeKKq5xiFOqFZNWn1jXPL8UG5mLnooFoGM8waLqabVVII/CDvPWOvieeOqWXNg6AiSAY+zSLXsCDbqMEJlNXutEfh5jzUgEfHkcLWqBvNDS2kZU8j3ins9wL2ddKtTvLTYMALaiLrJMQAYPW3ji6r9pKjrpRQk7kGSflp+uITj9VqQEd1p3WbfDp688fuBdqjqCV+8pIGsWYTtPIjC99D3DxOcbrs09D+GR85YZWh4RPU7/Hn63wv4M+Zb2pqiwPdtFpIIA5/HBPHOB5g1KJovCqTrElSNrlTciJv44KrZogwbDkSZUmf4uXxxmk4XoSfqMH+ZpKeNts4H0O0CzOYTd4DCwDCOVoB5D+U4y7P5fLvIq1mFbUTpMrYDUGp1bhWkABagib8gMacWq0iaPtFDqr6mpkyGHQXBnnuvnth1k+ELnGAmUVAHqVBNVZP7tSbOs6gpMEaCSGJGNCh0ppNjHHv37zMnXOXs4RyE+8J4ZVrOsd5FB7z/ALwEkgg1VPepXIFyHFwoBk1dDJ08utonm0RvvA5D685gYxqcQSkgpUVGlQABysIv1MczvhbUzikzUYk9Bf8AsMee1Gps1DZPKUWvAm2a4hPuC55n7DAVThtV+8QT5wPrjSpxcL+7RU/mbvN+WF+YzDVDLFm8SfoD9sBVTJMd5bNzKvuLY/V6EjTIHQxI+I6HnzwK7CqNS++NxzP9/Hnj4eJQkRqY+6OZ6n+3WMWStnYKvOX5DM6o5ipReNJDDlyYHYqbAg7Yy7Ucaz1K9HJyuksav7xCIkkgEKsWNyZAxMLSNUe0qHVXqSdE92kOZa8KAtrCTHhit7c1dXDEoJVhiisUA0al3AZYJ0xBC2JgE2tj01fwuilA9u5/T+4i1z2thR955TmOOVa9dDVqNUYsNzKiTsoIggf0x549pQConsyTUV10lSdUhlghjsB1C+O2PFOEZeKyALMnvEgwOvwx61/6ohHs090jSx6giCABG45T4nxjXOE4VXYflD6almUse88GrUdLlbGGK2uNyPS1sex/6e8PAyFFm3YsbW3c9LmwHPEk3YmitRijsyclJFh0LDccuUxh5l8zUp0xTRiqgQAIEDe1vjjtXqEuQKkNptBYpLNtI/tZ2VzCZqqxTUtSozKVYGzMYBvII2g4Z5SVpqIEhQCxvsPwrzt1MeBx94zxQUADdnbrcxsTO/h6404RmUrQdhzB38T8Ovji5exq1LDYQ9ddVLsA3mxvP3sDBdu+RYAmYJG1ohY3iDy5zgdssBq1DfnznvAnygbAb9MOgveA58gTZVsG52LAx4Ax4lbxKmS/xIHiQLR494H44aqbbeY9o3zJKq0PBm3X1+O/y8MHZOoyliwGkb8x6DoN8FDITrt30M2F4Nj4QDv54/ZDLaREk/xiLAdR474azkRbEY8MzJYRMzAKnbw/sR5HxYZ2iYXSA0iQIAZYPuz/AA+cwCOWEuTlSVIBFx6b/Dn69MVdIqyhmAI07knUCLX2FgRPTum0yFbBgxqs7SSzaitKkiRuDuvK+58Abi9sd8C7Gq9dRWdVSZKndr+7O1zG8Wx1xXIMXlFZp6C9ws38QZ8QQSd8NsnwStSXvtTcQAAJB2kzIAHIYHdZ4a+VsZjNNYtbzqdusfca4gEGjSIAEFfwgCB8MKKOdBvMHwH2/PHdTNLp01mIgW1Aj0YAqRy3P2wgGYX2qsGZIICtPdRr3ci8AS3dvYiDhGnS8f8AlNF9UtC4XnGS+zFSrrHsjqD95ZosAAUUqLqdfe1UzcA2MQazJ6cvTKhdL1SKlRQQxDaQoWVAkADeLlmwsNddMQraiGL2Os91lYrGkEECAvdNumPhljeb8uZ8zhbXXiwCtDsPY9/aKVV/+m5wmrnJtPwH3PPGN/LwGP2gAXIUeH3ONMurOQtFCScZmAOUKZz7KN+79cdZdC5Ip03qxvpBP0xTcM7HLZq81G/hBhB5nn8h54pKOSYAKgCKNgogYoXHTeKtZPN6NcqQQY8fzwLVy9dsz/uFgBNtEEjqSpuIAJJAM2tgLL8QizYY0M1EEHyP0+GHK3fTvxARhkDjEE9uajMU1AVQSyiIeoe8AzLskXI8IG+ElLipBK1nLMWJuZvzJ+M4Z5tdNVkU6fb31HZQDJA0iQdZm24I6Y+V8shX2YNAalJY6e8iAyILPOonwkk49MrJfSM8vf7RBWemzKiZUWFlQjU0eYHWPt+eGQcIAomfPmd56/ocsLeO5Oij0Uop+2Zu8QGAAGym5YMOciefMY3o1KilWr6dFSRTcXHd3Hxub8hhHUaQ44l3E1aNerHhcYnzhnZ8Uqz1FcsrmdJFp368vXHXAcxVzFaolSmyqt1bTEgNEGdyfDyxtUqTsbDe8wOnmSMH5HipRgWkgcuQtbnywizsQSwyeXpHTXgf9ZxzPrmQXbXLlM3UVuUBehUKIjw3+M9cGdmsmadMu9g17yJFoHj1v4DF/ns1RrpNVFqRtqXUF6RP05xiH7R57aksSfe+NwLc9rcsaFOoNyioD1mRZR4Ra5z6epmnCsz7WszsY5rFhZhIuYuD6dIw1zFGbiZDE33kKBt8PgY6Wk8hUhxG5JUfD7TBtvGKvKZrUDtaT6Dvc9zveeRO5w7YuOURU55xKG0XMEK+lo5q4A333UnpOP1SmJkkXm+8Wv5bn0McsMc1krqJs6ET/MGsPQET44QOxWUIvyMXibTNjBtbxB64up4hmDYY2mzO2sC4kbgjdbcxyMCR1HM4oeHrK2/FI5xIWSp6bBgf74QrQFTTpJaOfQEErfmes7RJ3w+4VB1p4aljmQpBt0gz64HdyzCVDJmNHLaaqvTYiO8LWsSCrCR4zbm0gYOzblhbusIt05+h3xwtQD+o7/1CxPUkj1tjJ6s9J5eR/Pb/ADjKtYu039NWEWL8/wAWWmumopaT7oEgwNyDy8QfSMfeE59RUVHDUtgrRJA1AMrfhemANM+9pJBPUJater+2FEEUajMpmCRT99YI70LMx4WOKLgOXGZcVdEU2BVlBj2a6SywTPdBaSl5fooxqBF09JZ9pjai433YTcCFGhBlgFLH3VF5N4VeQvAG8Rg/L8CzFSy0/Zr1qGCf+PveuHGWzSL+4RVixYXO2xc3J8B8sdtnepLedl9B98eOa0k56x7fpBMt2QUGalTUfAfcm3ph3lqlKiNNJVB5kyxPnF/mMJ6ufHMz4bD0xi2ePK2BEs3OUKE849zGeP46zoOlNUUn11N88LatXLk95cxVPV6zD5LYYX6px1TJ/CDiwJEgVASTq8JqASkVF6rcgeK+8PpgalXZfEdOeDqJg2aMMFz4b96tOr/UO9/2EN88aBsPIjMJw9oq9sjxqE6TIEkR8ARI8PDB1CsFMKAFOwAEDqI6eBweuSydTdXpHqravrf1nAPGOH06FPWMykfhDqykm0AaQVLHpbFOIWYQZ9J3FjczPN1VpFmSoKeu51X02juFSGA8OWo9ICg8TpZ2pqZ9JprJWxYhRMQSA6xYH3+9zkYY57JpTomtVVa1VlC+yZiqILkyV5jmSR0AJN4WnQNNw8KwUgvAMHUJWdU3i4MafPluaJiynLZxsPf32iN2BjAlbWmjW9mF0F4NSf3YcmO5zKqvdjcEXucfHzhBKuNjBK+4OgLGwNxbC3LdoqtAFtC1CxkpUBPdED3uYOwsRv5DbNcQFXLaxRRDIZwrwWgz7nIXMG28X0lg1ZWj7sNzOq1VlWynbtHqZxNACt3jyPI2u3RQLxvOC69SkUNNqaMgXmoJZpsxYAHck/DE5xLhQeuEy7MKTqCrtzBQOqqBeSWkj+Q7wcfstnVo0ylRoZHZLi5KtpExbrfC76QqodM7xirVLa5W3+o7o5aiECqoAUEqZkgkXMxJN+fTAeWybU1AF5F+mq3+PicdUqlpsRFvjjf25nCy2Ok0H06OBPgp+1QoTDAyDckEBhbz7vxFrmcAV8ktdZjTUHK1yfetGxuY5GcE1aukht4k23NySPTHftAWBUgEGN9xv+R62MbHDlVu0zb9Ng7RHl30OVte0TO/IR7u5mwmBhvw19Dao5736RHoY9cKu2itTanXAs53jmI9JABi4sY5YNTOU/Zq8kaj3dIJuRrI+GkifHB7QWXaLUMqv5oVm6wUnku5J2AgST5dfPCziGaqBqa0AGeobc5EA28CLztY414ioqUddRXpUz/FuyAg6lYWnSSYiwIPOcZZ7KpTCPTYUUpv3dTAtLXVwp/lImARqB3g4rVpgvms+kPfriRwVfWcZV3BNBwESowqMWgrrC6VN4BpEkMZ/hIYTIFzwLh9MB6jJpRtMUmM94IBJ56RexEsSzWkDEZXzFB2GqqXsWUuW9mS16kSCT3gT3Yudr3s+zgWsgLEqgAkGdRJEx18+flhD4xaTWvCfLB6VcFi3OFVMxJhFZo/Ci7ellGBmoZhzApsB0An1O2HGY4qtMaUUADYGw/6j73wurcWqPYtboLD0FseaHpNAEnpBm4fUX3gB5sD6xgmhw4m526m3oNzjujxFVHuLPXn6mfljmpxJjt8vzOO3M45m5yyqLx/y/8AqPvOMjVmyy0dLAfAYGXvH+LwEk/LDGlm6yiEpuB4IR/nEGCaD5vsSjXpuyeBJYfY4VVuw9cbMhH9cfXDRuMtyPyxm3F6nXBVssXrJCtFH/iOZH4lH/7MbLwrNgFDT9srWKgjbzMAEbgkja2DhxyoPx+oB+2BeMcWzdakVoZkUX/oW88tfvIfEfLfBUd2YBsD3+W8h+ICT2d4MKK1Tm6jFtkT2g7iqYLNYgmTYDeI3IhLUXRGVzkKoWQyKmo6SYXV5x3HI07RMYacZ4wmpMtTB0qQmk7ppE6//cBE6iTJ6i2JTiecc1HaSecTceRjmLkc4vyA9DpFZh5vX7Y7RK04E+pxE00dFFNwzalY+9EGfBSbEneRbAVXNP7w7i3gLOkSIO5JNhc3n4RjJkEqIIsDHLleBvYg/HGZM3jfrMbn4AeGNRVAiRJlN2a7QogXLZhdKS0Vh7y617quJhqevSeRW8EYN4TkqRbVmEZw/u3DEKQSzESG1Tzg25HERNmAnkIG3W/1jDjK9sczSVVSr+zp2FNwHXvCGkNuDvBt0xYZU5E7YjBj7h3BK1em5pVYFEsqCDLwNY52EaRtuTbH1+PgaDoJlQzQDbltHXkf8B8K7UUNX7QGk5f96l0WSQCVjWQLbG0bHYs+z9U067wpqMywjGdJBYsSYXvEkgCACZ5TIq1dVmAwxCpqLqs8JzymlbOuxX2VI1Rp1to3C6tNvO564/UvaBopKrAKX1lgFVfwMZtEnn8r4HfiVDKPVBrCWj9nQ7yidRC6gxsCTaTc7WsBnu0uWEvSV3Z5JDwIMdLiQxkbzM2mMUFNS4wDCNqrnzk4jDtfmTUyPfUEh0bUo0XIIYGm3ejbvC3raRyfFqtGPZ1SAARAm4e7KQD7p5+OOs9nq2YOqpUJsWAvpmIOkcjAm/jheDtAJt+t/rgq7RYnMo6fa2EtQQMFgMd5nxMkEad/HcYVZzNtWqh3vNlBuQFFh6CPnYYGywOtYX2h30xYgAz8pvgqgyl5CyeYmL/SY+nTFTtLLlpR5JwDTFQEmSyxaCvO2xAIuPPFRkeLPTQqrAT/AAgAgdAd8SfsDqBRtRFtM3UWgidwfHa3XB9FKnNTjB1NYfcmbKHoY7/3R64d8A4O1fvM2mmD0kk9B+eEXCMhWqMFSkW6mCQPM8vji5p9n6wUL7aABsBb4Xxj3YXYS7PgYzidf+P0Bu9SP6lH2nHS5bKJ+FWP8zFvltjn/wAZc71f/iPzx0vZmfeqHyEDxwr84EsvVpseN01EKIH8qwPtgSrx6TYE/H8sGJ2cpjeT5/5wSnDqa8sV2g8oJD0MjWqe4jt4hYX/ALNAw1y/Y9yP2lQL4KNR9TA+RxUvWJxmQeuCGw9JbxSeURHsdR5tVP8AyA+i4EzvZGmFJpmoG5S5P2jFBmEmxcjywpzVChfXWqHyb+2OWxu8spJ5zzzi+VVW9oxJZeoE9Lkb/wBsSWdCOGdWsBE3BPM3PjEDoPHF1204ZR9mXy7VdepQQ7alOoxa0hvlicTs/WGXIKEaTcsdIZmMgARJNxbHptFavhhid84gL1ycAbc4gamZgMDCjkL33MG/W/QYHN9N5P5AR4x54Y5hAAVNDSbGSRYQAFjYf3xhlcrqamGOhT7zdAfA+O+NgHbMzyu+IFtuPA9bzz6nryx+dOasJn48xflMdMG5vLftKgpMaig++RAggsTGw5wP5cCVBJJtf/HoemLA53lSMbQfT5dQPhbww2yHaOrSpugIkiEbmoNmC3gSCRttMROF2gzb3psAJ5jb8sfKFKfI2JPpOJM4TEWHLb5X+cc8dMxN7/o460+l7/r0+OPunYzP16b9cTIjThGZAFRWYKzLpQkXBO42MAwJny5nAGYpMG70A8wL+o5eWCuHZItDMjFNaq5WYGok3YDuyFa3hOC+LZUMWZabD2cBgA7KBEqRIEAiLNffAeIBpbGRE9OppIK+c/3/ACw2yGS1ktEbXI5mwN7Ty9cY8PqGm4dqYKkHSHFiI0kjlbyN+sRh7wRNwACQVaCCZkghQCYvaPK2BaiwqpxGdNWGbefcvw99WoFSIJm5uBE28739QcNOG8RcEHSj+DA+h0kHC7K5V3n9o1NWbUAhAO8jew8oOK7hGTpGTVVH820mesrGMXVWgDzbzSQdhHHDe2TIoX/bUwP5KhHyZT9cN6fbOn+KnVX/AKt+WFCZPLj8FT4VSR8xjv2eVH4Ko8qh/LGKxQnlJNaHoffzjn/y6h/P8U/vjal2lyzfjj+pSPnGJ8nKdKv/AHH/ANcZ1amWHuU2J5anJHooE4pwrKmlexljTzlJtqlM+TD88aB05FPUfnjz9sx0gDoNsfVfHcEGacdZV5njCr4nCjN8cc9FGNqGSRjcfM/nhzS4fTQSqKD1ifrimwlRhZJftanurUfyED1Nsdr2drn32p0h4nW3oLfPFBnsyw2OBeHLrYFr+eL8eBDBzifeGcEo0v2l2ZQT7WoRA6lR7qjx+ePP+2/ax3qE0QGWNNM3lQJLNHjv5YsO3Fdop057jSWXkY2nqPDbEjQ4XSNPNsUBZKCsp6H2ouPHD2j4Q3iPv/vEowJXinGe4Wq6QyMBTTvHV786AUVQDBJECO9q3OJ3KcL97WgRQs95tNMQwlTUvJiVtNz8cej5mgvtCY94sGubgSR9TjzbidIezqvsRBsYEyw90W2ttjT0VzWeX09+/pOvrULxQp1WkoapDuAZpL3qeppVNTAy0CVK7QRcSZU5zgJU6QVN4VQdTyBJUgT3geQJsR0w24H3BU021BNXOZWpIM7qYErtYWxrwqoTlFqH3yaravxA0x3Sp/DHhE85w/xtWT77n+IiVDCTv/pVXVpFOKkSFkagJBkX+fKD0xhWypEGQY1AqJkTBEyIMkwPFD5moU6cirgAOdSloE6Qj92Y92STG0wdwMZcWor/ALekwENU0FyLFje56nBheeLHygzXJnJ5FqhUKVFiTqICgXJJN9sHUeCAJrrhqaloBEGSCOhM87c4kSMUGWySLTrOohlp1QCCRYOIB/i+M4UZvMtUQ6yWuu/kp+pPriRcWOByneGAMmZ1aj0JFGodOveR74CspkbgqFPqOuKKsjkuDWDKV1kaWaXhdgXAKmd5jeRgJqKnJO2ldXtUTVA1aU0oo1b+6xHjN8N+G5Gn/t/bFFNRaIIJAIllpk90903J3HM9cKXWDY/niMJXE2X4WTUFOrqf2FOVvp7pgkrPuzJbwIvthhl+MsgNbSzHUi6i8g933Z68pM+7MThnwxR+2XkPZxN95EX5RywHksoj5Usy3hTO1y8E25+OE2uDEhx2H13MfWvhHl99pxw3gzHToXWG9Z6X5dPCMeiZLszQWmFqUFLR3iCdU/L5YX9i6YFUrAgTA32uN/HFq6gi98Y+puZmxmBsbgPDI7N9khvQqlT/AAuY+eF9Xhmbp7qWHwI9Ri1AmxuPHAWaJQkKSNueFxY3WWVznElFSsd6BPwOCMsHQ6vYNP8ATP3nFAtUkTOPrOSN8dx/lLmwyXzldWOoqac+BAPjjAEcnHrikczINxax254AqcMpT7gxdWErx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sz="1800">
              <a:latin typeface="Arial" charset="0"/>
            </a:endParaRPr>
          </a:p>
        </p:txBody>
      </p:sp>
      <p:pic>
        <p:nvPicPr>
          <p:cNvPr id="18437" name="Picture 6" descr="http://upload.wikimedia.org/wikipedia/commons/thumb/3/35/Kleiner_Fuchs_(Nymphalis_urticae).jpg/258px-Kleiner_Fuchs_(Nymphalis_urtica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928813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t2.gstatic.com/images?q=tbn:ANd9GcTXx3y7tvl2Xef_wwhIi79n-e57BVhKtvu0-x_mIL5Bm69qKOCj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000250"/>
            <a:ext cx="190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Chocholouš obecný</a:t>
            </a:r>
          </a:p>
        </p:txBody>
      </p:sp>
      <p:pic>
        <p:nvPicPr>
          <p:cNvPr id="55298" name="Picture 5" descr="ANd9GcSQvgFnYmN_C-csHXRnN-xlEHbfh1iO-jNIF0wfSvNoVep2vYk1w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628775"/>
            <a:ext cx="6840537" cy="45513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Babočka paví oko</a:t>
            </a:r>
          </a:p>
        </p:txBody>
      </p:sp>
      <p:pic>
        <p:nvPicPr>
          <p:cNvPr id="19458" name="Picture 7" descr="inachis-io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00300"/>
            <a:ext cx="4038600" cy="2924175"/>
          </a:xfrm>
        </p:spPr>
      </p:pic>
      <p:pic>
        <p:nvPicPr>
          <p:cNvPr id="19459" name="Picture 5" descr="220px-Brockvicky_-_two_butterflies_(by-s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414655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4" descr="ANd9GcQkLUyXuFerGTdRL88m7UboIXOqQ4zVUiF-gqOPss_xYbylCTpV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1557338"/>
            <a:ext cx="3265488" cy="43195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Bahenka živorodá</a:t>
            </a:r>
          </a:p>
        </p:txBody>
      </p:sp>
      <p:pic>
        <p:nvPicPr>
          <p:cNvPr id="20482" name="Picture 15" descr="ANd9GcSoRBt0jptfaOjMDNlsT5HBDkfSPxAiZ1iphqkQj5wIrQ76W7NSd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484313"/>
            <a:ext cx="4924425" cy="2881312"/>
          </a:xfrm>
        </p:spPr>
      </p:pic>
      <p:pic>
        <p:nvPicPr>
          <p:cNvPr id="20483" name="Picture 5" descr="bahenka-zivor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221163"/>
            <a:ext cx="3311525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7" descr="Z"/>
          <p:cNvSpPr>
            <a:spLocks noChangeAspect="1" noChangeArrowheads="1"/>
          </p:cNvSpPr>
          <p:nvPr/>
        </p:nvSpPr>
        <p:spPr bwMode="auto">
          <a:xfrm>
            <a:off x="3171825" y="2614613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5" name="AutoShape 9" descr="Z"/>
          <p:cNvSpPr>
            <a:spLocks noChangeAspect="1" noChangeArrowheads="1"/>
          </p:cNvSpPr>
          <p:nvPr/>
        </p:nvSpPr>
        <p:spPr bwMode="auto">
          <a:xfrm>
            <a:off x="3171825" y="2614613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AutoShape 11" descr="Z"/>
          <p:cNvSpPr>
            <a:spLocks noChangeAspect="1" noChangeArrowheads="1"/>
          </p:cNvSpPr>
          <p:nvPr/>
        </p:nvSpPr>
        <p:spPr bwMode="auto">
          <a:xfrm>
            <a:off x="3171825" y="2614613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7" name="AutoShape 13" descr="Z"/>
          <p:cNvSpPr>
            <a:spLocks noChangeAspect="1" noChangeArrowheads="1"/>
          </p:cNvSpPr>
          <p:nvPr/>
        </p:nvSpPr>
        <p:spPr bwMode="auto">
          <a:xfrm>
            <a:off x="3533775" y="2824163"/>
            <a:ext cx="20764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8" name="AutoShape 18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9" name="AutoShape 20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0" name="AutoShape 22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1" name="AutoShape 24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92" name="AutoShape 26" descr="9k="/>
          <p:cNvSpPr>
            <a:spLocks noChangeAspect="1" noChangeArrowheads="1"/>
          </p:cNvSpPr>
          <p:nvPr/>
        </p:nvSpPr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493" name="Picture 28" descr="177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773238"/>
            <a:ext cx="2665412" cy="177641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Bažant polní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 descr="F:\Prirodovedna soutez\zivocichove\zvířata\bažant pol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Bělásek zelný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0" name="Picture 2" descr="F:\Prirodovedna soutez\zivocichove\zvířata\bělásek zel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286000"/>
            <a:ext cx="41100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Vzdušnicovci - Hmyz - Motýli - Bělásek zelný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286000"/>
            <a:ext cx="4098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ANd9GcSHi-eFjxcjGve8C8kYDlv-UOgzQmeb8txErZ1kzQuneHFCm7N2DTvO-ofd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5214938"/>
            <a:ext cx="18589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13" y="5286375"/>
            <a:ext cx="16097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2"/>
                </a:solidFill>
                <a:latin typeface="Comic Sans MS" pitchFamily="66" charset="0"/>
              </a:rPr>
              <a:t>Běžník kopretinový</a:t>
            </a:r>
          </a:p>
        </p:txBody>
      </p:sp>
      <p:pic>
        <p:nvPicPr>
          <p:cNvPr id="23554" name="Picture 5" descr="91440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3492500" cy="3873500"/>
          </a:xfrm>
        </p:spPr>
      </p:pic>
      <p:pic>
        <p:nvPicPr>
          <p:cNvPr id="23555" name="Picture 8" descr="beznik-kopretinovy-misumena-vatia-389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3789363"/>
            <a:ext cx="4071938" cy="2714625"/>
          </a:xfrm>
        </p:spPr>
      </p:pic>
      <p:pic>
        <p:nvPicPr>
          <p:cNvPr id="23556" name="Picture 11" descr="9299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557338"/>
            <a:ext cx="2663825" cy="19954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160</Words>
  <Application>Microsoft Office PowerPoint</Application>
  <PresentationFormat>Předvádění na obrazovce (4:3)</PresentationFormat>
  <Paragraphs>81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Comic Sans MS</vt:lpstr>
      <vt:lpstr>Arial</vt:lpstr>
      <vt:lpstr>Calibri</vt:lpstr>
      <vt:lpstr>Motiv sady Office</vt:lpstr>
      <vt:lpstr>Živočichové (B – Ch)</vt:lpstr>
      <vt:lpstr>Snímek 2</vt:lpstr>
      <vt:lpstr>Babočka admirál</vt:lpstr>
      <vt:lpstr>Babočka kopřivová</vt:lpstr>
      <vt:lpstr>Babočka paví oko</vt:lpstr>
      <vt:lpstr>Bahenka živorodá</vt:lpstr>
      <vt:lpstr>Bažant polní</vt:lpstr>
      <vt:lpstr>Bělásek zelný</vt:lpstr>
      <vt:lpstr>Běžník kopretinový</vt:lpstr>
      <vt:lpstr>Blecha obecná</vt:lpstr>
      <vt:lpstr>Bobr evropský</vt:lpstr>
      <vt:lpstr>Brhlík lesní</vt:lpstr>
      <vt:lpstr>Brkoslav severní</vt:lpstr>
      <vt:lpstr>Bukač velký</vt:lpstr>
      <vt:lpstr>Cejn velký</vt:lpstr>
      <vt:lpstr>Cvrček polní</vt:lpstr>
      <vt:lpstr>Čáp bílý / černý</vt:lpstr>
      <vt:lpstr>Čejka chocholatá</vt:lpstr>
      <vt:lpstr>Červenka obecná</vt:lpstr>
      <vt:lpstr>Čírka obecná</vt:lpstr>
      <vt:lpstr>Čížek lesní</vt:lpstr>
      <vt:lpstr>Čmelák zemní / skalní</vt:lpstr>
      <vt:lpstr>Snímek 23</vt:lpstr>
      <vt:lpstr>Daněk skvrnitý</vt:lpstr>
      <vt:lpstr>Datel černý</vt:lpstr>
      <vt:lpstr>Dlask tlustozobý</vt:lpstr>
      <vt:lpstr>Drozd zpěvný</vt:lpstr>
      <vt:lpstr>Dudek chocholatý</vt:lpstr>
      <vt:lpstr>Havran polní</vt:lpstr>
      <vt:lpstr>Hlemýžď zahradní</vt:lpstr>
      <vt:lpstr>Holub domácí</vt:lpstr>
      <vt:lpstr>Homolice</vt:lpstr>
      <vt:lpstr>Hraboš polní</vt:lpstr>
      <vt:lpstr>Hrdlička zahradní / divoká</vt:lpstr>
      <vt:lpstr>Hrobařík obecný</vt:lpstr>
      <vt:lpstr>Hřebenatka svatojakubská</vt:lpstr>
      <vt:lpstr>Humr obecný</vt:lpstr>
      <vt:lpstr>Hýl obecný</vt:lpstr>
      <vt:lpstr>Chroust obecný</vt:lpstr>
      <vt:lpstr>Chocholouš obecný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Babočka admirál</dc:title>
  <dc:creator>Honza</dc:creator>
  <cp:lastModifiedBy>Peřinovi</cp:lastModifiedBy>
  <cp:revision>77</cp:revision>
  <dcterms:created xsi:type="dcterms:W3CDTF">2012-03-21T12:14:24Z</dcterms:created>
  <dcterms:modified xsi:type="dcterms:W3CDTF">2016-03-16T18:46:42Z</dcterms:modified>
</cp:coreProperties>
</file>