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2FE0-9588-47D5-8285-27EAA75E2DEC}" type="datetimeFigureOut">
              <a:rPr lang="cs-CZ" smtClean="0"/>
              <a:pPr/>
              <a:t>25.11.2010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A4192D-4C79-4170-9931-D9AFA8747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2FE0-9588-47D5-8285-27EAA75E2DEC}" type="datetimeFigureOut">
              <a:rPr lang="cs-CZ" smtClean="0"/>
              <a:pPr/>
              <a:t>25.11.2010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192D-4C79-4170-9931-D9AFA8747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2FE0-9588-47D5-8285-27EAA75E2DEC}" type="datetimeFigureOut">
              <a:rPr lang="cs-CZ" smtClean="0"/>
              <a:pPr/>
              <a:t>25.11.2010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192D-4C79-4170-9931-D9AFA8747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2FE0-9588-47D5-8285-27EAA75E2DEC}" type="datetimeFigureOut">
              <a:rPr lang="cs-CZ" smtClean="0"/>
              <a:pPr/>
              <a:t>25.11.2010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A4192D-4C79-4170-9931-D9AFA8747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2FE0-9588-47D5-8285-27EAA75E2DEC}" type="datetimeFigureOut">
              <a:rPr lang="cs-CZ" smtClean="0"/>
              <a:pPr/>
              <a:t>25.11.2010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192D-4C79-4170-9931-D9AFA87473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2FE0-9588-47D5-8285-27EAA75E2DEC}" type="datetimeFigureOut">
              <a:rPr lang="cs-CZ" smtClean="0"/>
              <a:pPr/>
              <a:t>25.11.2010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192D-4C79-4170-9931-D9AFA8747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2FE0-9588-47D5-8285-27EAA75E2DEC}" type="datetimeFigureOut">
              <a:rPr lang="cs-CZ" smtClean="0"/>
              <a:pPr/>
              <a:t>25.11.2010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A4192D-4C79-4170-9931-D9AFA87473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2FE0-9588-47D5-8285-27EAA75E2DEC}" type="datetimeFigureOut">
              <a:rPr lang="cs-CZ" smtClean="0"/>
              <a:pPr/>
              <a:t>25.11.2010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192D-4C79-4170-9931-D9AFA8747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2FE0-9588-47D5-8285-27EAA75E2DEC}" type="datetimeFigureOut">
              <a:rPr lang="cs-CZ" smtClean="0"/>
              <a:pPr/>
              <a:t>25.11.2010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192D-4C79-4170-9931-D9AFA8747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2FE0-9588-47D5-8285-27EAA75E2DEC}" type="datetimeFigureOut">
              <a:rPr lang="cs-CZ" smtClean="0"/>
              <a:pPr/>
              <a:t>25.11.2010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192D-4C79-4170-9931-D9AFA8747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2FE0-9588-47D5-8285-27EAA75E2DEC}" type="datetimeFigureOut">
              <a:rPr lang="cs-CZ" smtClean="0"/>
              <a:pPr/>
              <a:t>25.11.2010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192D-4C79-4170-9931-D9AFA87473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742FE0-9588-47D5-8285-27EAA75E2DEC}" type="datetimeFigureOut">
              <a:rPr lang="cs-CZ" smtClean="0"/>
              <a:pPr/>
              <a:t>25.11.2010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A4192D-4C79-4170-9931-D9AFA87473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Tm="0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28992" y="3714752"/>
            <a:ext cx="6624654" cy="2438400"/>
          </a:xfrm>
        </p:spPr>
        <p:txBody>
          <a:bodyPr>
            <a:normAutofit/>
          </a:bodyPr>
          <a:lstStyle/>
          <a:p>
            <a:r>
              <a:rPr lang="cs-CZ" sz="8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Byliny</a:t>
            </a:r>
            <a:endParaRPr lang="cs-CZ" sz="88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4414" y="4857760"/>
            <a:ext cx="8458200" cy="914400"/>
          </a:xfrm>
        </p:spPr>
        <p:txBody>
          <a:bodyPr/>
          <a:lstStyle/>
          <a:p>
            <a:r>
              <a:rPr lang="cs-CZ" sz="3200" dirty="0" smtClean="0"/>
              <a:t>Konec </a:t>
            </a:r>
            <a:r>
              <a:rPr lang="cs-CZ" dirty="0" smtClean="0"/>
              <a:t> </a:t>
            </a:r>
            <a:r>
              <a:rPr lang="cs-CZ" sz="3200" dirty="0" smtClean="0"/>
              <a:t>léta</a:t>
            </a:r>
            <a:endParaRPr lang="cs-CZ" sz="3200" dirty="0"/>
          </a:p>
        </p:txBody>
      </p:sp>
      <p:pic>
        <p:nvPicPr>
          <p:cNvPr id="4" name="Obrázek 3" descr="_obilne_pole_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14290"/>
            <a:ext cx="4857784" cy="36433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řepa</a:t>
            </a:r>
            <a:endParaRPr lang="cs-CZ" dirty="0"/>
          </a:p>
        </p:txBody>
      </p:sp>
      <p:pic>
        <p:nvPicPr>
          <p:cNvPr id="4" name="Obrázek 3" descr="řepa cukrovka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857232"/>
            <a:ext cx="3941765" cy="4643440"/>
          </a:xfrm>
          <a:prstGeom prst="rect">
            <a:avLst/>
          </a:prstGeom>
        </p:spPr>
      </p:pic>
      <p:pic>
        <p:nvPicPr>
          <p:cNvPr id="5" name="Obrázek 4" descr="řepa cukrov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643182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len </a:t>
            </a:r>
          </a:p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mák</a:t>
            </a:r>
          </a:p>
          <a:p>
            <a:endParaRPr lang="cs-CZ" dirty="0"/>
          </a:p>
        </p:txBody>
      </p:sp>
      <p:pic>
        <p:nvPicPr>
          <p:cNvPr id="4" name="Obrázek 3" descr="Len_det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928670"/>
            <a:ext cx="3694243" cy="4929222"/>
          </a:xfrm>
          <a:prstGeom prst="rect">
            <a:avLst/>
          </a:prstGeom>
        </p:spPr>
      </p:pic>
      <p:pic>
        <p:nvPicPr>
          <p:cNvPr id="6" name="Obrázek 5" descr="mák set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07181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chmel</a:t>
            </a:r>
          </a:p>
          <a:p>
            <a:r>
              <a:rPr lang="cs-CZ" dirty="0" smtClean="0"/>
              <a:t>vinná réva</a:t>
            </a:r>
            <a:endParaRPr lang="cs-CZ" dirty="0"/>
          </a:p>
        </p:txBody>
      </p:sp>
      <p:pic>
        <p:nvPicPr>
          <p:cNvPr id="4" name="Obrázek 3" descr="chm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143248"/>
            <a:ext cx="4445000" cy="3340100"/>
          </a:xfrm>
          <a:prstGeom prst="rect">
            <a:avLst/>
          </a:prstGeom>
        </p:spPr>
      </p:pic>
      <p:pic>
        <p:nvPicPr>
          <p:cNvPr id="6" name="Obrázek 5" descr="hroz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982" y="1857364"/>
            <a:ext cx="3113964" cy="242889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brambory</a:t>
            </a:r>
            <a:endParaRPr lang="cs-CZ" dirty="0"/>
          </a:p>
        </p:txBody>
      </p:sp>
      <p:pic>
        <p:nvPicPr>
          <p:cNvPr id="4" name="Obrázek 3" descr="bramb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14686"/>
            <a:ext cx="4191000" cy="3143250"/>
          </a:xfrm>
          <a:prstGeom prst="rect">
            <a:avLst/>
          </a:prstGeom>
        </p:spPr>
      </p:pic>
      <p:pic>
        <p:nvPicPr>
          <p:cNvPr id="5" name="Obrázek 4" descr="brambory hrom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857232"/>
            <a:ext cx="4064000" cy="3048000"/>
          </a:xfrm>
          <a:prstGeom prst="rect">
            <a:avLst/>
          </a:prstGeom>
        </p:spPr>
      </p:pic>
      <p:pic>
        <p:nvPicPr>
          <p:cNvPr id="6" name="Obrázek 5" descr="rostl. brambo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214818"/>
            <a:ext cx="3251200" cy="2159000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Rostliny plané</a:t>
            </a:r>
            <a:endParaRPr lang="cs-CZ" dirty="0"/>
          </a:p>
        </p:txBody>
      </p:sp>
      <p:pic>
        <p:nvPicPr>
          <p:cNvPr id="4" name="Zástupný symbol pro obsah 3" descr="Chudob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Kopřiva dvoudom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 advTm="0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DIVIZNA</a:t>
            </a:r>
            <a:endParaRPr lang="cs-CZ" dirty="0" smtClean="0"/>
          </a:p>
        </p:txBody>
      </p:sp>
      <p:pic>
        <p:nvPicPr>
          <p:cNvPr id="4" name="Zástupný symbol pro obsah 3" descr="divizna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928670"/>
            <a:ext cx="3394472" cy="4525962"/>
          </a:xfrm>
        </p:spPr>
      </p:pic>
      <p:pic>
        <p:nvPicPr>
          <p:cNvPr id="7" name="Obrázek 6" descr="jitrocel prostřední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14290"/>
            <a:ext cx="3929090" cy="523878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214810" y="5572140"/>
            <a:ext cx="151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JITROCEL</a:t>
            </a:r>
            <a:endParaRPr lang="cs-CZ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metanka lékařská po odkvět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41" y="0"/>
            <a:ext cx="5000659" cy="37504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Smetanka lékařská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2714620"/>
            <a:ext cx="5857916" cy="4393437"/>
          </a:xfrm>
        </p:spPr>
      </p:pic>
      <p:sp>
        <p:nvSpPr>
          <p:cNvPr id="6" name="TextovéPole 5"/>
          <p:cNvSpPr txBox="1"/>
          <p:nvPr/>
        </p:nvSpPr>
        <p:spPr>
          <a:xfrm>
            <a:off x="285720" y="1857364"/>
            <a:ext cx="363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SMETANKA  LÉKAŘSKÁ</a:t>
            </a:r>
            <a:endParaRPr lang="cs-CZ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cún květ deta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Léčivé rostliny</a:t>
            </a:r>
            <a:endParaRPr lang="cs-CZ" dirty="0"/>
          </a:p>
        </p:txBody>
      </p:sp>
      <p:pic>
        <p:nvPicPr>
          <p:cNvPr id="4" name="Zástupný symbol pro obsah 3" descr="Řebříče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Nastávají žně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4214818"/>
            <a:ext cx="8401080" cy="1911345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sklízí se obilí</a:t>
            </a:r>
          </a:p>
          <a:p>
            <a:pPr>
              <a:buNone/>
            </a:pPr>
            <a:r>
              <a:rPr lang="cs-CZ" sz="2800" dirty="0" smtClean="0"/>
              <a:t>dozrávají kulturní plodiny</a:t>
            </a:r>
            <a:endParaRPr lang="cs-CZ" sz="2800" dirty="0"/>
          </a:p>
        </p:txBody>
      </p:sp>
      <p:pic>
        <p:nvPicPr>
          <p:cNvPr id="4" name="Obrázek 3" descr="kombaj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2"/>
            <a:ext cx="3500462" cy="2329398"/>
          </a:xfrm>
          <a:prstGeom prst="rect">
            <a:avLst/>
          </a:prstGeom>
        </p:spPr>
      </p:pic>
      <p:pic>
        <p:nvPicPr>
          <p:cNvPr id="5" name="Obrázek 4" descr="sklizen-obili-kombaj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357562"/>
            <a:ext cx="3905258" cy="292894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Mateřídouška obecná</a:t>
            </a:r>
            <a:endParaRPr lang="cs-CZ" sz="3200" dirty="0"/>
          </a:p>
        </p:txBody>
      </p:sp>
      <p:pic>
        <p:nvPicPr>
          <p:cNvPr id="4" name="Zástupný symbol pro obsah 3" descr="materidouska_obecn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24" y="1214422"/>
            <a:ext cx="3547066" cy="2932750"/>
          </a:xfrm>
        </p:spPr>
      </p:pic>
      <p:pic>
        <p:nvPicPr>
          <p:cNvPr id="5" name="Obrázek 4" descr="třezal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714620"/>
            <a:ext cx="4095750" cy="28575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571868" y="5715016"/>
            <a:ext cx="4490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  TŘEZALKA TEČKOVANÁ</a:t>
            </a:r>
            <a:endParaRPr lang="cs-CZ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JITROCEL                                     LEVANDULE</a:t>
            </a:r>
            <a:endParaRPr lang="cs-CZ" sz="2800" dirty="0"/>
          </a:p>
        </p:txBody>
      </p:sp>
      <p:pic>
        <p:nvPicPr>
          <p:cNvPr id="4" name="Zástupný symbol pro obsah 3" descr="jitrocel prostřední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3394472" cy="4525962"/>
          </a:xfrm>
        </p:spPr>
      </p:pic>
      <p:pic>
        <p:nvPicPr>
          <p:cNvPr id="5" name="Obrázek 4" descr="Levandu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00174"/>
            <a:ext cx="3911213" cy="521495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JEDOVATÉ ROSTLINY</a:t>
            </a:r>
            <a:endParaRPr lang="cs-CZ" dirty="0"/>
          </a:p>
        </p:txBody>
      </p:sp>
      <p:pic>
        <p:nvPicPr>
          <p:cNvPr id="4" name="Zástupný symbol pro obsah 3" descr="blin čern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  <p:sp>
        <p:nvSpPr>
          <p:cNvPr id="6" name="TextovéPole 5"/>
          <p:cNvSpPr txBox="1"/>
          <p:nvPr/>
        </p:nvSpPr>
        <p:spPr>
          <a:xfrm>
            <a:off x="500034" y="633478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BLÍN ČERNÝ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dur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642918"/>
            <a:ext cx="5689600" cy="4267200"/>
          </a:xfrm>
        </p:spPr>
      </p:pic>
      <p:sp>
        <p:nvSpPr>
          <p:cNvPr id="6" name="Obdélník 5"/>
          <p:cNvSpPr/>
          <p:nvPr/>
        </p:nvSpPr>
        <p:spPr>
          <a:xfrm>
            <a:off x="1100138" y="5108129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</a:pPr>
            <a:r>
              <a:rPr lang="cs-CZ" sz="32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DURMAN OBECNÝ</a:t>
            </a:r>
            <a:endParaRPr lang="cs-CZ" sz="3200" cap="all" dirty="0">
              <a:solidFill>
                <a:srgbClr val="4E3B30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rulík zlomocn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571480"/>
            <a:ext cx="6783643" cy="4525962"/>
          </a:xfrm>
        </p:spPr>
      </p:pic>
      <p:sp>
        <p:nvSpPr>
          <p:cNvPr id="5" name="TextovéPole 4"/>
          <p:cNvSpPr txBox="1"/>
          <p:nvPr/>
        </p:nvSpPr>
        <p:spPr>
          <a:xfrm>
            <a:off x="785786" y="5357826"/>
            <a:ext cx="3377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RULÍK ZLOMOCNÝ</a:t>
            </a:r>
            <a:endParaRPr lang="cs-CZ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raní ok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14290"/>
            <a:ext cx="5994652" cy="4525962"/>
          </a:xfrm>
        </p:spPr>
      </p:pic>
      <p:sp>
        <p:nvSpPr>
          <p:cNvPr id="5" name="TextovéPole 4"/>
          <p:cNvSpPr txBox="1"/>
          <p:nvPr/>
        </p:nvSpPr>
        <p:spPr>
          <a:xfrm>
            <a:off x="642910" y="5286388"/>
            <a:ext cx="425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VRANÍ OKO ČTYŘLISTÉ</a:t>
            </a:r>
            <a:endParaRPr lang="cs-CZ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714348" y="28572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obilniny</a:t>
            </a:r>
            <a:endParaRPr lang="cs-CZ" sz="4000" dirty="0">
              <a:ln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Obrázek 7" descr="ječmen set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14422"/>
            <a:ext cx="4357718" cy="2919672"/>
          </a:xfrm>
          <a:prstGeom prst="rect">
            <a:avLst/>
          </a:prstGeom>
        </p:spPr>
      </p:pic>
      <p:pic>
        <p:nvPicPr>
          <p:cNvPr id="13" name="Obrázek 12" descr="klasy ječme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898499"/>
            <a:ext cx="5857892" cy="3959501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143504" y="1000108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chemeClr val="accent6">
                    <a:lumMod val="50000"/>
                  </a:schemeClr>
                </a:solidFill>
              </a:rPr>
              <a:t>ječmen</a:t>
            </a:r>
            <a:endParaRPr lang="cs-CZ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šenice rostl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429000"/>
            <a:ext cx="2464611" cy="1643074"/>
          </a:xfrm>
          <a:prstGeom prst="rect">
            <a:avLst/>
          </a:prstGeom>
        </p:spPr>
      </p:pic>
      <p:pic>
        <p:nvPicPr>
          <p:cNvPr id="3" name="Obrázek 2" descr="klasy pšen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214422"/>
            <a:ext cx="5715040" cy="428628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28596" y="642918"/>
            <a:ext cx="1714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</a:rPr>
              <a:t>pšenice</a:t>
            </a:r>
            <a:endParaRPr lang="cs-CZ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avba pšen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642918"/>
            <a:ext cx="3933825" cy="56769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7158" y="357166"/>
            <a:ext cx="197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</a:rPr>
              <a:t>Stavba pšenice</a:t>
            </a:r>
            <a:endParaRPr lang="cs-CZ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86050" y="1571612"/>
            <a:ext cx="5052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  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378619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cs-CZ" dirty="0" smtClean="0"/>
              <a:t>                    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stéblo s kolénky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29322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929322" y="121442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572264" y="128586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14" name="Šipka doleva 13"/>
          <p:cNvSpPr/>
          <p:nvPr/>
        </p:nvSpPr>
        <p:spPr>
          <a:xfrm>
            <a:off x="4929190" y="5500702"/>
            <a:ext cx="64294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eva 14"/>
          <p:cNvSpPr/>
          <p:nvPr/>
        </p:nvSpPr>
        <p:spPr>
          <a:xfrm>
            <a:off x="5000628" y="3929066"/>
            <a:ext cx="64294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eva 15"/>
          <p:cNvSpPr/>
          <p:nvPr/>
        </p:nvSpPr>
        <p:spPr>
          <a:xfrm flipV="1">
            <a:off x="5929322" y="2285992"/>
            <a:ext cx="64294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000760" y="550070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vazčité kořeny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Šipka doleva 18"/>
          <p:cNvSpPr/>
          <p:nvPr/>
        </p:nvSpPr>
        <p:spPr>
          <a:xfrm>
            <a:off x="5429256" y="1357298"/>
            <a:ext cx="64294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6215074" y="114298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obilka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715140" y="214311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klas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klas ži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643314"/>
            <a:ext cx="2825752" cy="2119314"/>
          </a:xfrm>
        </p:spPr>
      </p:pic>
      <p:pic>
        <p:nvPicPr>
          <p:cNvPr id="5" name="Obrázek 4" descr="klasy ži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500306"/>
            <a:ext cx="5416101" cy="3862391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714348" y="2071678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>
                <a:solidFill>
                  <a:schemeClr val="accent6">
                    <a:lumMod val="50000"/>
                  </a:schemeClr>
                </a:solidFill>
              </a:rPr>
              <a:t>žito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8686800" cy="8382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ov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500438"/>
            <a:ext cx="2964677" cy="2071702"/>
          </a:xfrm>
        </p:spPr>
      </p:pic>
      <p:pic>
        <p:nvPicPr>
          <p:cNvPr id="5" name="Obrázek 4" descr="rostliny ov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714488"/>
            <a:ext cx="4572032" cy="459500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57224" y="1643050"/>
            <a:ext cx="119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</a:rPr>
              <a:t>oves</a:t>
            </a:r>
            <a:endParaRPr lang="cs-CZ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kukuřice</a:t>
            </a:r>
            <a:endParaRPr lang="cs-CZ" dirty="0"/>
          </a:p>
        </p:txBody>
      </p:sp>
      <p:pic>
        <p:nvPicPr>
          <p:cNvPr id="4" name="Obrázek 3" descr="CAJSBIEXCAJJPQLQCAIHK2RCC   rostlina kukuř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857628"/>
            <a:ext cx="3242665" cy="2428868"/>
          </a:xfrm>
          <a:prstGeom prst="rect">
            <a:avLst/>
          </a:prstGeom>
        </p:spPr>
      </p:pic>
      <p:pic>
        <p:nvPicPr>
          <p:cNvPr id="5" name="Obrázek 4" descr="klasy kukuř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714620"/>
            <a:ext cx="2325686" cy="2023347"/>
          </a:xfrm>
          <a:prstGeom prst="rect">
            <a:avLst/>
          </a:prstGeom>
        </p:spPr>
      </p:pic>
      <p:pic>
        <p:nvPicPr>
          <p:cNvPr id="6" name="Obrázek 5" descr="kuku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1928802"/>
            <a:ext cx="4686309" cy="2085039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 kulturní  rostliny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slunečnice</a:t>
            </a:r>
            <a:endParaRPr lang="cs-CZ" dirty="0"/>
          </a:p>
        </p:txBody>
      </p:sp>
      <p:pic>
        <p:nvPicPr>
          <p:cNvPr id="4" name="Obrázek 3" descr="pole slunečn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214554"/>
            <a:ext cx="6515120" cy="4216165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307</TotalTime>
  <Words>66</Words>
  <Application>Microsoft Office PowerPoint</Application>
  <PresentationFormat>Předvádění na obrazovce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Cesta</vt:lpstr>
      <vt:lpstr>Byliny</vt:lpstr>
      <vt:lpstr>Nastávají žně </vt:lpstr>
      <vt:lpstr>Snímek 3</vt:lpstr>
      <vt:lpstr>Snímek 4</vt:lpstr>
      <vt:lpstr>Snímek 5</vt:lpstr>
      <vt:lpstr>Snímek 6</vt:lpstr>
      <vt:lpstr>Snímek 7</vt:lpstr>
      <vt:lpstr>Snímek 8</vt:lpstr>
      <vt:lpstr>Další  kulturní  rostliny</vt:lpstr>
      <vt:lpstr>Snímek 10</vt:lpstr>
      <vt:lpstr>Snímek 11</vt:lpstr>
      <vt:lpstr>Snímek 12</vt:lpstr>
      <vt:lpstr>Snímek 13</vt:lpstr>
      <vt:lpstr>Rostliny plané</vt:lpstr>
      <vt:lpstr>Snímek 15</vt:lpstr>
      <vt:lpstr>                    DIVIZNA</vt:lpstr>
      <vt:lpstr>Snímek 17</vt:lpstr>
      <vt:lpstr>Snímek 18</vt:lpstr>
      <vt:lpstr>Léčivé rostliny</vt:lpstr>
      <vt:lpstr>Mateřídouška obecná</vt:lpstr>
      <vt:lpstr>JITROCEL                                     LEVANDULE</vt:lpstr>
      <vt:lpstr>JEDOVATÉ ROSTLINY</vt:lpstr>
      <vt:lpstr>Snímek 23</vt:lpstr>
      <vt:lpstr>Snímek 24</vt:lpstr>
      <vt:lpstr>Snímek 25</vt:lpstr>
    </vt:vector>
  </TitlesOfParts>
  <Company>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Byliny</dc:title>
  <dc:creator>T</dc:creator>
  <cp:lastModifiedBy>T</cp:lastModifiedBy>
  <cp:revision>33</cp:revision>
  <dcterms:created xsi:type="dcterms:W3CDTF">2010-11-21T18:06:23Z</dcterms:created>
  <dcterms:modified xsi:type="dcterms:W3CDTF">2010-11-25T19:23:47Z</dcterms:modified>
</cp:coreProperties>
</file>