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6" r:id="rId2"/>
    <p:sldId id="256" r:id="rId3"/>
    <p:sldId id="258" r:id="rId4"/>
    <p:sldId id="257" r:id="rId5"/>
    <p:sldId id="259" r:id="rId6"/>
    <p:sldId id="263" r:id="rId7"/>
    <p:sldId id="262" r:id="rId8"/>
    <p:sldId id="261" r:id="rId9"/>
    <p:sldId id="260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CF0E2-925A-42EA-B072-544A9DC263B2}" type="datetimeFigureOut">
              <a:rPr lang="cs-CZ" smtClean="0"/>
              <a:pPr/>
              <a:t>13.6.2011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7CC70-9377-4162-884B-FC6A3ADF304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7CC70-9377-4162-884B-FC6A3ADF304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08AB-A49C-4972-AD2B-2ABE33BDE635}" type="datetimeFigureOut">
              <a:rPr lang="cs-CZ" smtClean="0"/>
              <a:pPr/>
              <a:t>13.6.2011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5026-77DB-49CE-A6F5-F71E6259FE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08AB-A49C-4972-AD2B-2ABE33BDE635}" type="datetimeFigureOut">
              <a:rPr lang="cs-CZ" smtClean="0"/>
              <a:pPr/>
              <a:t>13.6.2011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5026-77DB-49CE-A6F5-F71E6259FE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08AB-A49C-4972-AD2B-2ABE33BDE635}" type="datetimeFigureOut">
              <a:rPr lang="cs-CZ" smtClean="0"/>
              <a:pPr/>
              <a:t>13.6.2011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5026-77DB-49CE-A6F5-F71E6259FE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08AB-A49C-4972-AD2B-2ABE33BDE635}" type="datetimeFigureOut">
              <a:rPr lang="cs-CZ" smtClean="0"/>
              <a:pPr/>
              <a:t>13.6.2011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5026-77DB-49CE-A6F5-F71E6259FE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08AB-A49C-4972-AD2B-2ABE33BDE635}" type="datetimeFigureOut">
              <a:rPr lang="cs-CZ" smtClean="0"/>
              <a:pPr/>
              <a:t>13.6.2011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5026-77DB-49CE-A6F5-F71E6259FE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08AB-A49C-4972-AD2B-2ABE33BDE635}" type="datetimeFigureOut">
              <a:rPr lang="cs-CZ" smtClean="0"/>
              <a:pPr/>
              <a:t>13.6.2011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5026-77DB-49CE-A6F5-F71E6259FE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08AB-A49C-4972-AD2B-2ABE33BDE635}" type="datetimeFigureOut">
              <a:rPr lang="cs-CZ" smtClean="0"/>
              <a:pPr/>
              <a:t>13.6.2011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5026-77DB-49CE-A6F5-F71E6259FE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08AB-A49C-4972-AD2B-2ABE33BDE635}" type="datetimeFigureOut">
              <a:rPr lang="cs-CZ" smtClean="0"/>
              <a:pPr/>
              <a:t>13.6.2011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5026-77DB-49CE-A6F5-F71E6259FE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08AB-A49C-4972-AD2B-2ABE33BDE635}" type="datetimeFigureOut">
              <a:rPr lang="cs-CZ" smtClean="0"/>
              <a:pPr/>
              <a:t>13.6.2011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5026-77DB-49CE-A6F5-F71E6259FE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08AB-A49C-4972-AD2B-2ABE33BDE635}" type="datetimeFigureOut">
              <a:rPr lang="cs-CZ" smtClean="0"/>
              <a:pPr/>
              <a:t>13.6.2011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5026-77DB-49CE-A6F5-F71E6259FE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08AB-A49C-4972-AD2B-2ABE33BDE635}" type="datetimeFigureOut">
              <a:rPr lang="cs-CZ" smtClean="0"/>
              <a:pPr/>
              <a:t>13.6.2011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5026-77DB-49CE-A6F5-F71E6259FE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08AB-A49C-4972-AD2B-2ABE33BDE635}" type="datetimeFigureOut">
              <a:rPr lang="cs-CZ" smtClean="0"/>
              <a:pPr/>
              <a:t>13.6.2011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65026-77DB-49CE-A6F5-F71E6259FE8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42976" y="1500174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Firmy  a podniky v Letohradě</a:t>
            </a:r>
            <a:endParaRPr lang="cs-CZ" sz="4400" b="1" dirty="0"/>
          </a:p>
        </p:txBody>
      </p:sp>
      <p:pic>
        <p:nvPicPr>
          <p:cNvPr id="3" name="Obrázek 2" descr="OPVK_hor_zakladni_logolink_RGB_c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000636"/>
            <a:ext cx="5760720" cy="125882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00232" y="335756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Mgr. Blanka </a:t>
            </a:r>
            <a:r>
              <a:rPr lang="cs-CZ" dirty="0" err="1" smtClean="0"/>
              <a:t>Vohníková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Charakteristika:</a:t>
            </a:r>
          </a:p>
          <a:p>
            <a:pPr>
              <a:buNone/>
            </a:pPr>
            <a:r>
              <a:rPr lang="cs-CZ" sz="2000" dirty="0" smtClean="0"/>
              <a:t>      Firma se specializuje na dodávky staveb,bazény,</a:t>
            </a:r>
            <a:r>
              <a:rPr lang="cs-CZ" sz="2000" dirty="0" err="1" smtClean="0"/>
              <a:t>sřech</a:t>
            </a:r>
            <a:r>
              <a:rPr lang="cs-CZ" sz="2000" dirty="0" smtClean="0"/>
              <a:t> izolace proti vodě,</a:t>
            </a:r>
            <a:r>
              <a:rPr lang="cs-CZ" sz="2000" dirty="0" err="1" smtClean="0"/>
              <a:t>atd</a:t>
            </a:r>
            <a:r>
              <a:rPr lang="cs-CZ" sz="2000" dirty="0" smtClean="0"/>
              <a:t>…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dirty="0" smtClean="0"/>
              <a:t>      Kontakt </a:t>
            </a:r>
          </a:p>
          <a:p>
            <a:pPr>
              <a:buNone/>
            </a:pPr>
            <a:r>
              <a:rPr lang="cs-CZ" sz="2000" dirty="0" smtClean="0"/>
              <a:t>      tel.: 465 621 603</a:t>
            </a:r>
          </a:p>
          <a:p>
            <a:pPr>
              <a:buNone/>
            </a:pPr>
            <a:r>
              <a:rPr lang="cs-CZ" sz="2000" dirty="0" smtClean="0"/>
              <a:t>      fax: 465 621 893</a:t>
            </a:r>
          </a:p>
          <a:p>
            <a:pPr>
              <a:buNone/>
            </a:pPr>
            <a:r>
              <a:rPr lang="cs-CZ" sz="2000" b="1" dirty="0" smtClean="0"/>
              <a:t>      Adresa</a:t>
            </a:r>
          </a:p>
          <a:p>
            <a:pPr>
              <a:buNone/>
            </a:pPr>
            <a:r>
              <a:rPr lang="cs-CZ" sz="2000" dirty="0" smtClean="0"/>
              <a:t>      </a:t>
            </a:r>
            <a:r>
              <a:rPr lang="cs-CZ" sz="2000" dirty="0" err="1" smtClean="0"/>
              <a:t>Šedivská</a:t>
            </a:r>
            <a:r>
              <a:rPr lang="cs-CZ" sz="2000" dirty="0" smtClean="0"/>
              <a:t> 739 561 51, Letohrad </a:t>
            </a:r>
            <a:endParaRPr lang="cs-CZ" sz="2000" b="1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CAPPA 2, s.r.o.</a:t>
            </a:r>
            <a:endParaRPr lang="cs-CZ" dirty="0"/>
          </a:p>
        </p:txBody>
      </p:sp>
      <p:pic>
        <p:nvPicPr>
          <p:cNvPr id="7171" name="Picture 3" descr="C:\Documents and Settings\12Lena\Plocha\se-26-1226488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3116"/>
            <a:ext cx="4333215" cy="2527708"/>
          </a:xfrm>
          <a:prstGeom prst="rect">
            <a:avLst/>
          </a:prstGeom>
          <a:noFill/>
        </p:spPr>
      </p:pic>
      <p:pic>
        <p:nvPicPr>
          <p:cNvPr id="6" name="Picture 2" descr="http://www.elmot.cz/user_editor_data/obrazky/Partne%C5%99i/cap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3063602" cy="2788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Documents and Settings\12Lena\Plocha\Capp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Charakteristika:</a:t>
            </a:r>
          </a:p>
          <a:p>
            <a:pPr>
              <a:buNone/>
            </a:pPr>
            <a:r>
              <a:rPr lang="cs-CZ" sz="2000" dirty="0" smtClean="0"/>
              <a:t>     společnost zaměřená na výrobu a prodej</a:t>
            </a:r>
          </a:p>
          <a:p>
            <a:pPr>
              <a:buNone/>
            </a:pPr>
            <a:r>
              <a:rPr lang="cs-CZ" sz="2000" dirty="0" smtClean="0"/>
              <a:t>      autopotahů a bytového textilu zejména </a:t>
            </a:r>
            <a:r>
              <a:rPr lang="cs-CZ" sz="2000" dirty="0" err="1" smtClean="0"/>
              <a:t>autokoberců</a:t>
            </a:r>
            <a:r>
              <a:rPr lang="cs-CZ" sz="2000" dirty="0" smtClean="0"/>
              <a:t>, dětských </a:t>
            </a:r>
            <a:r>
              <a:rPr lang="cs-CZ" sz="2000" dirty="0" err="1" smtClean="0"/>
              <a:t>podsedáků</a:t>
            </a:r>
            <a:r>
              <a:rPr lang="cs-CZ" sz="2000" dirty="0" smtClean="0"/>
              <a:t> a krytů kol.</a:t>
            </a:r>
            <a:endParaRPr lang="cs-CZ" sz="2000" b="1" dirty="0"/>
          </a:p>
          <a:p>
            <a:pPr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Kontakt:</a:t>
            </a:r>
            <a:r>
              <a:rPr lang="en-US" sz="2000" dirty="0" smtClean="0"/>
              <a:t> </a:t>
            </a:r>
            <a:endParaRPr lang="cs-CZ" sz="2000" dirty="0"/>
          </a:p>
          <a:p>
            <a:pPr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</a:t>
            </a:r>
            <a:r>
              <a:rPr lang="en-US" sz="2000" dirty="0" err="1" smtClean="0"/>
              <a:t>Telefon</a:t>
            </a:r>
            <a:r>
              <a:rPr lang="en-US" sz="2000" dirty="0" smtClean="0"/>
              <a:t> WORK: +420 465 677 340 </a:t>
            </a: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Adresa:</a:t>
            </a: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2000" dirty="0" smtClean="0"/>
              <a:t>      CAPPA 2, s.r.o. </a:t>
            </a:r>
            <a:r>
              <a:rPr lang="cs-CZ" sz="2000" dirty="0" err="1" smtClean="0"/>
              <a:t>Taušlova</a:t>
            </a:r>
            <a:r>
              <a:rPr lang="cs-CZ" sz="2000" dirty="0" smtClean="0"/>
              <a:t> 528, 561 51  Letohrad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BAPA, s.r.o. 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C:\Documents and Settings\12Lena\Plocha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944940" cy="2757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Documents and Settings\12Lena\Plocha\Bap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22960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Charakteristika :</a:t>
            </a:r>
          </a:p>
          <a:p>
            <a:pPr>
              <a:buNone/>
            </a:pPr>
            <a:r>
              <a:rPr lang="cs-CZ" sz="2000" dirty="0" smtClean="0"/>
              <a:t>        Dnes již už spadá pod firmu </a:t>
            </a:r>
            <a:r>
              <a:rPr lang="cs-CZ" sz="2000" dirty="0" err="1" smtClean="0"/>
              <a:t>Hamé</a:t>
            </a:r>
            <a:r>
              <a:rPr lang="cs-CZ" sz="2000" dirty="0" smtClean="0"/>
              <a:t> . Zaměřená na výrobu Sendvičů,baget.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b="1" dirty="0" smtClean="0"/>
              <a:t>     Adresa:</a:t>
            </a:r>
          </a:p>
          <a:p>
            <a:pPr>
              <a:buNone/>
            </a:pPr>
            <a:r>
              <a:rPr lang="cs-CZ" sz="2000" b="1" dirty="0" smtClean="0"/>
              <a:t>      </a:t>
            </a:r>
            <a:r>
              <a:rPr lang="cs-CZ" sz="2000" dirty="0" smtClean="0"/>
              <a:t>BAPA, s.r.o. (pobočka Letohrad) Živnostenská 858, 561 51  Letohrad</a:t>
            </a:r>
            <a:endParaRPr lang="cs-CZ" sz="2000" b="1" dirty="0" smtClean="0"/>
          </a:p>
          <a:p>
            <a:pPr>
              <a:buNone/>
            </a:pPr>
            <a:r>
              <a:rPr lang="cs-CZ" sz="2000" b="1" dirty="0" smtClean="0"/>
              <a:t>      </a:t>
            </a:r>
          </a:p>
          <a:p>
            <a:pPr>
              <a:buNone/>
            </a:pPr>
            <a:endParaRPr lang="cs-CZ" sz="2000" b="1" dirty="0"/>
          </a:p>
          <a:p>
            <a:pPr>
              <a:buNone/>
            </a:pPr>
            <a:r>
              <a:rPr lang="cs-CZ" sz="2000" b="1" dirty="0" smtClean="0"/>
              <a:t>    Kontakt:</a:t>
            </a:r>
          </a:p>
          <a:p>
            <a:pPr>
              <a:buNone/>
            </a:pPr>
            <a:r>
              <a:rPr lang="cs-CZ" sz="2000" dirty="0" smtClean="0"/>
              <a:t>    +420 572 534 111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Antikor</a:t>
            </a:r>
            <a:endParaRPr lang="cs-CZ" dirty="0"/>
          </a:p>
        </p:txBody>
      </p:sp>
      <p:pic>
        <p:nvPicPr>
          <p:cNvPr id="11266" name="Picture 2" descr="C:\Documents and Settings\12Lena\Plocha\378052_140x1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857364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Documents and Settings\12Lena\Plocha\Antiko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2960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Charakteristika:</a:t>
            </a:r>
          </a:p>
          <a:p>
            <a:pPr>
              <a:buNone/>
            </a:pPr>
            <a:r>
              <a:rPr lang="cs-CZ" sz="2000" dirty="0" smtClean="0"/>
              <a:t>      Zakázková výroba strojů a zařízení pro potravinářský, farmaceutický, krmivářský, chemický průmysl, gastronomii i stavebnictví z </a:t>
            </a:r>
            <a:r>
              <a:rPr lang="cs-CZ" sz="2000" dirty="0" err="1" smtClean="0"/>
              <a:t>nerezi</a:t>
            </a:r>
            <a:r>
              <a:rPr lang="cs-CZ" sz="2000" dirty="0" smtClean="0"/>
              <a:t>, hliníku a ostatních ocelí</a:t>
            </a:r>
            <a:r>
              <a:rPr lang="cs-CZ" sz="2000" b="1" dirty="0" smtClean="0"/>
              <a:t> </a:t>
            </a:r>
          </a:p>
          <a:p>
            <a:pPr>
              <a:buNone/>
            </a:pPr>
            <a:r>
              <a:rPr lang="cs-CZ" sz="2000" b="1" dirty="0" smtClean="0"/>
              <a:t>      Kontakt:</a:t>
            </a:r>
          </a:p>
          <a:p>
            <a:pPr>
              <a:buNone/>
            </a:pPr>
            <a:r>
              <a:rPr lang="cs-CZ" sz="2000" b="1" dirty="0" smtClean="0"/>
              <a:t>    </a:t>
            </a:r>
            <a:r>
              <a:rPr lang="nb-NO" sz="2000" dirty="0" smtClean="0"/>
              <a:t>telefon:+420 465 621 571, +420 465 621 572</a:t>
            </a:r>
          </a:p>
          <a:p>
            <a:pPr>
              <a:buNone/>
            </a:pPr>
            <a:r>
              <a:rPr lang="cs-CZ" sz="2000" b="1" dirty="0" smtClean="0"/>
              <a:t>     Adresa:</a:t>
            </a:r>
          </a:p>
          <a:p>
            <a:pPr>
              <a:buNone/>
            </a:pPr>
            <a:r>
              <a:rPr lang="cs-CZ" sz="2000" dirty="0" smtClean="0"/>
              <a:t>     Kunčice 26</a:t>
            </a:r>
          </a:p>
          <a:p>
            <a:pPr>
              <a:buNone/>
            </a:pPr>
            <a:r>
              <a:rPr lang="cs-CZ" sz="2000" dirty="0" smtClean="0"/>
              <a:t>     561 51   Letohrad</a:t>
            </a:r>
          </a:p>
          <a:p>
            <a:pPr>
              <a:buNone/>
            </a:pPr>
            <a:r>
              <a:rPr lang="cs-CZ" sz="2000" dirty="0" smtClean="0"/>
              <a:t> </a:t>
            </a:r>
          </a:p>
          <a:p>
            <a:pPr>
              <a:buNone/>
            </a:pP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/>
          </a:bodyPr>
          <a:lstStyle/>
          <a:p>
            <a:r>
              <a:rPr lang="cs-CZ" sz="8800" dirty="0" smtClean="0">
                <a:solidFill>
                  <a:schemeClr val="tx2"/>
                </a:solidFill>
              </a:rPr>
              <a:t>BB car </a:t>
            </a:r>
            <a:endParaRPr lang="cs-CZ" sz="8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Documents and Settings\12Lena\Plocha\90563_140x1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71678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Bocus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2" descr="C:\Users\uživatel\Desktop\bocus_heade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8229600" cy="1700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7000924" cy="652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1800" b="1" dirty="0" smtClean="0"/>
              <a:t>Charakteristika</a:t>
            </a:r>
          </a:p>
          <a:p>
            <a:pPr>
              <a:buNone/>
            </a:pPr>
            <a:r>
              <a:rPr lang="cs-CZ" sz="1800" dirty="0" smtClean="0"/>
              <a:t>Výroba a expedice masa a mastných výrobků</a:t>
            </a:r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r>
              <a:rPr lang="cs-CZ" sz="1800" b="1" dirty="0" smtClean="0"/>
              <a:t>Kontakt</a:t>
            </a:r>
          </a:p>
          <a:p>
            <a:pPr>
              <a:buNone/>
            </a:pPr>
            <a:r>
              <a:rPr lang="cs-CZ" sz="1800" dirty="0" smtClean="0"/>
              <a:t>telefon- .465621161</a:t>
            </a:r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r>
              <a:rPr lang="cs-CZ" sz="1800" b="1" dirty="0" smtClean="0"/>
              <a:t>Adresa</a:t>
            </a:r>
          </a:p>
          <a:p>
            <a:pPr>
              <a:buNone/>
            </a:pPr>
            <a:r>
              <a:rPr lang="cs-CZ" sz="1800" dirty="0" smtClean="0"/>
              <a:t>Orlice 282, 561 51 Letohrad</a:t>
            </a:r>
            <a:endParaRPr lang="cs-CZ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Golem </a:t>
            </a:r>
            <a:r>
              <a:rPr lang="cs-CZ" dirty="0" err="1" smtClean="0"/>
              <a:t>Group</a:t>
            </a:r>
            <a:r>
              <a:rPr lang="cs-CZ" dirty="0" smtClean="0"/>
              <a:t> s.</a:t>
            </a:r>
            <a:r>
              <a:rPr lang="cs-CZ" dirty="0" err="1" smtClean="0"/>
              <a:t>r.o</a:t>
            </a:r>
            <a:endParaRPr lang="cs-CZ" dirty="0"/>
          </a:p>
        </p:txBody>
      </p:sp>
      <p:pic>
        <p:nvPicPr>
          <p:cNvPr id="4" name="Picture 2" descr="http://pocitace-internet-komunikace.sluzby.cz/images/firm/000/943/400/139x92x0/golem-logo-proste-176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928802"/>
            <a:ext cx="413745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5" descr="mapa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8072998" cy="605474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b="1" dirty="0" smtClean="0"/>
              <a:t>Charakteristika</a:t>
            </a:r>
          </a:p>
          <a:p>
            <a:pPr>
              <a:buNone/>
            </a:pPr>
            <a:r>
              <a:rPr lang="cs-CZ" sz="1800" dirty="0" smtClean="0"/>
              <a:t>Firma vznikla s cílem poskytovat všestranné</a:t>
            </a:r>
          </a:p>
          <a:p>
            <a:pPr>
              <a:buNone/>
            </a:pPr>
            <a:r>
              <a:rPr lang="cs-CZ" sz="1800" dirty="0" smtClean="0"/>
              <a:t> služby v oblasti propagace a reklamy.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b="1" dirty="0" smtClean="0"/>
              <a:t>Kontakt</a:t>
            </a:r>
          </a:p>
          <a:p>
            <a:pPr>
              <a:buNone/>
            </a:pPr>
            <a:r>
              <a:rPr lang="cs-CZ" sz="1800" dirty="0" smtClean="0"/>
              <a:t>Tel.:  +420 465 466 467</a:t>
            </a:r>
          </a:p>
          <a:p>
            <a:pPr>
              <a:buNone/>
            </a:pPr>
            <a:endParaRPr lang="cs-CZ" sz="1800" b="1" i="1" dirty="0" smtClean="0"/>
          </a:p>
          <a:p>
            <a:pPr>
              <a:buNone/>
            </a:pPr>
            <a:r>
              <a:rPr lang="cs-CZ" sz="1800" b="1" i="1" dirty="0" smtClean="0"/>
              <a:t>Adresa</a:t>
            </a:r>
          </a:p>
          <a:p>
            <a:pPr>
              <a:buNone/>
            </a:pPr>
            <a:r>
              <a:rPr lang="cs-CZ" sz="1800" dirty="0" smtClean="0"/>
              <a:t>Mírová 891 Letohrad 561 51 </a:t>
            </a:r>
          </a:p>
          <a:p>
            <a:pPr>
              <a:buNone/>
            </a:pPr>
            <a:endParaRPr lang="cs-CZ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Nativ</a:t>
            </a:r>
            <a:endParaRPr lang="cs-CZ" dirty="0"/>
          </a:p>
        </p:txBody>
      </p:sp>
      <p:pic>
        <p:nvPicPr>
          <p:cNvPr id="4" name="Zástupný symbol pro obsah 3" descr="nativ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2000240"/>
            <a:ext cx="2767302" cy="17248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apa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7691996" cy="576899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b="1" dirty="0" smtClean="0"/>
              <a:t>Charakteristika</a:t>
            </a:r>
          </a:p>
          <a:p>
            <a:pPr>
              <a:buNone/>
            </a:pPr>
            <a:r>
              <a:rPr lang="cs-CZ" sz="1800" dirty="0" smtClean="0"/>
              <a:t>Základním výrobním programem firmy je výroba ložnicového nábytku - lůžek, nočních</a:t>
            </a:r>
          </a:p>
          <a:p>
            <a:pPr>
              <a:buNone/>
            </a:pPr>
            <a:r>
              <a:rPr lang="cs-CZ" sz="1800" dirty="0" smtClean="0"/>
              <a:t>a toaletních stolků, skříní a komod především z masivního bukového dřeva nebo</a:t>
            </a:r>
          </a:p>
          <a:p>
            <a:pPr>
              <a:buNone/>
            </a:pPr>
            <a:r>
              <a:rPr lang="cs-CZ" sz="1800" dirty="0" smtClean="0"/>
              <a:t>kombinace přírodní dýhy s masivem.</a:t>
            </a:r>
          </a:p>
          <a:p>
            <a:pPr>
              <a:buNone/>
            </a:pPr>
            <a:r>
              <a:rPr lang="cs-CZ" sz="1800" dirty="0" smtClean="0"/>
              <a:t>Tento hlavní program byl rozšířen také na obývací stěny, dětské pokoje, návrhy a</a:t>
            </a:r>
          </a:p>
          <a:p>
            <a:pPr>
              <a:buNone/>
            </a:pPr>
            <a:r>
              <a:rPr lang="cs-CZ" sz="1800" dirty="0" smtClean="0"/>
              <a:t>výrobu interiérů, vybavení hotelů, penzionů a zakázkovou výrobu. </a:t>
            </a:r>
            <a:endParaRPr lang="cs-CZ" sz="1800" b="1" dirty="0" smtClean="0"/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r>
              <a:rPr lang="cs-CZ" sz="1800" b="1" dirty="0" smtClean="0"/>
              <a:t>Kontakt</a:t>
            </a:r>
          </a:p>
          <a:p>
            <a:pPr>
              <a:buNone/>
            </a:pPr>
            <a:r>
              <a:rPr lang="cs-CZ" sz="1800" dirty="0" smtClean="0"/>
              <a:t>tel./fax: +420 465 642 461</a:t>
            </a:r>
          </a:p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r>
              <a:rPr lang="cs-CZ" sz="1800" b="1" dirty="0" smtClean="0"/>
              <a:t>Adresa</a:t>
            </a:r>
          </a:p>
          <a:p>
            <a:pPr>
              <a:buNone/>
            </a:pPr>
            <a:r>
              <a:rPr lang="cs-CZ" sz="1800" dirty="0" smtClean="0"/>
              <a:t>Nový Dvůr 855</a:t>
            </a:r>
            <a:br>
              <a:rPr lang="cs-CZ" sz="1800" dirty="0" smtClean="0"/>
            </a:br>
            <a:r>
              <a:rPr lang="cs-CZ" sz="1800" dirty="0" smtClean="0"/>
              <a:t>561 51 Letohrad</a:t>
            </a:r>
            <a:endParaRPr lang="cs-CZ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Unita</a:t>
            </a:r>
            <a:endParaRPr lang="cs-CZ" dirty="0"/>
          </a:p>
        </p:txBody>
      </p:sp>
      <p:pic>
        <p:nvPicPr>
          <p:cNvPr id="4" name="Picture 5" descr="unit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928802"/>
            <a:ext cx="4468834" cy="2234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C:\Documents and Settings\12Lena\Plocha\mapgen.mapy.cz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29618" cy="5580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map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977748" cy="5983311"/>
          </a:xfrm>
          <a:prstGeom prst="rect">
            <a:avLst/>
          </a:prstGeom>
          <a:noFill/>
        </p:spPr>
      </p:pic>
      <p:sp>
        <p:nvSpPr>
          <p:cNvPr id="7" name="Šipka dolů 6"/>
          <p:cNvSpPr/>
          <p:nvPr/>
        </p:nvSpPr>
        <p:spPr>
          <a:xfrm>
            <a:off x="5143504" y="3071810"/>
            <a:ext cx="357190" cy="857256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b="1" dirty="0" smtClean="0"/>
              <a:t>Charakteristika</a:t>
            </a:r>
          </a:p>
          <a:p>
            <a:pPr>
              <a:buNone/>
            </a:pPr>
            <a:r>
              <a:rPr lang="cs-CZ" sz="1800" dirty="0" smtClean="0">
                <a:latin typeface="Arial" charset="0"/>
              </a:rPr>
              <a:t>Výroba a instalace chladírenských zařízení pro potravinářství</a:t>
            </a:r>
          </a:p>
          <a:p>
            <a:pPr>
              <a:buNone/>
            </a:pPr>
            <a:r>
              <a:rPr lang="cs-CZ" sz="1800" b="1" dirty="0" smtClean="0">
                <a:latin typeface="Arial" charset="0"/>
              </a:rPr>
              <a:t>Kontakt</a:t>
            </a:r>
          </a:p>
          <a:p>
            <a:pPr>
              <a:buNone/>
            </a:pPr>
            <a:r>
              <a:rPr lang="cs-CZ" sz="1800" dirty="0" smtClean="0">
                <a:latin typeface="Arial" charset="0"/>
              </a:rPr>
              <a:t>tel.: + 420 465 670 411</a:t>
            </a:r>
            <a:endParaRPr lang="cs-CZ" sz="1800" b="1" dirty="0" smtClean="0">
              <a:latin typeface="Arial" charset="0"/>
            </a:endParaRPr>
          </a:p>
          <a:p>
            <a:pPr>
              <a:buNone/>
            </a:pPr>
            <a:r>
              <a:rPr lang="cs-CZ" sz="1800" b="1" dirty="0" smtClean="0">
                <a:latin typeface="Arial" charset="0"/>
              </a:rPr>
              <a:t>Adresa</a:t>
            </a:r>
          </a:p>
          <a:p>
            <a:pPr>
              <a:buNone/>
            </a:pPr>
            <a:r>
              <a:rPr lang="cs-CZ" sz="1800" dirty="0" smtClean="0">
                <a:latin typeface="Arial" charset="0"/>
              </a:rPr>
              <a:t>V Aleji 845, 561 51 Letohrad</a:t>
            </a:r>
            <a:endParaRPr lang="cs-CZ" sz="1800" b="1" dirty="0" smtClean="0">
              <a:latin typeface="Arial" charset="0"/>
            </a:endParaRPr>
          </a:p>
          <a:p>
            <a:endParaRPr lang="cs-CZ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smtClean="0"/>
              <a:t>Charakteristika:</a:t>
            </a:r>
          </a:p>
          <a:p>
            <a:pPr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Velkoobchod nápojů firma dodává nápoje alkoholické i nealkoholické, cigarety, lihoviny, </a:t>
            </a:r>
            <a:br>
              <a:rPr lang="cs-CZ" sz="2000" dirty="0" smtClean="0"/>
            </a:br>
            <a:r>
              <a:rPr lang="cs-CZ" sz="2000" dirty="0" smtClean="0"/>
              <a:t>cukrovinky, kávu, čaj a další doplňkový sortiment (např. olej, mycí prostředky, </a:t>
            </a:r>
            <a:br>
              <a:rPr lang="cs-CZ" sz="2000" dirty="0" smtClean="0"/>
            </a:br>
            <a:r>
              <a:rPr lang="cs-CZ" sz="2000" dirty="0" smtClean="0"/>
              <a:t>toaletní papíry, ubrousky atd.).</a:t>
            </a:r>
          </a:p>
          <a:p>
            <a:pPr>
              <a:buNone/>
            </a:pPr>
            <a:r>
              <a:rPr lang="cs-CZ" sz="2000" dirty="0" smtClean="0"/>
              <a:t>       </a:t>
            </a:r>
            <a:r>
              <a:rPr lang="cs-CZ" sz="2000" b="1" dirty="0" smtClean="0"/>
              <a:t>Kontakt:</a:t>
            </a:r>
          </a:p>
          <a:p>
            <a:pPr>
              <a:buNone/>
            </a:pPr>
            <a:r>
              <a:rPr lang="cs-CZ" sz="2000" dirty="0" smtClean="0"/>
              <a:t>        tel.: 465 622 203 </a:t>
            </a:r>
          </a:p>
          <a:p>
            <a:pPr>
              <a:buNone/>
            </a:pPr>
            <a:r>
              <a:rPr lang="cs-CZ" sz="2000" dirty="0" smtClean="0"/>
              <a:t>        IČO: 15005721</a:t>
            </a:r>
            <a:br>
              <a:rPr lang="cs-CZ" sz="2000" dirty="0" smtClean="0"/>
            </a:br>
            <a:r>
              <a:rPr lang="cs-CZ" sz="2000" dirty="0" smtClean="0"/>
              <a:t> DIČ: CZ520625014</a:t>
            </a:r>
          </a:p>
          <a:p>
            <a:pPr>
              <a:buNone/>
            </a:pPr>
            <a:r>
              <a:rPr lang="cs-CZ" sz="2000" b="1" dirty="0" smtClean="0"/>
              <a:t>       Adresa:</a:t>
            </a:r>
          </a:p>
          <a:p>
            <a:pPr>
              <a:buNone/>
            </a:pPr>
            <a:r>
              <a:rPr lang="cs-CZ" sz="2000" dirty="0" smtClean="0"/>
              <a:t>       Orlice 138</a:t>
            </a:r>
            <a:br>
              <a:rPr lang="cs-CZ" sz="2000" dirty="0" smtClean="0"/>
            </a:br>
            <a:r>
              <a:rPr lang="cs-CZ" sz="2000" dirty="0" smtClean="0"/>
              <a:t> 561 51  Letohrad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Alberon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 descr="C:\Documents and Settings\12Lena\Plocha\hp-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6000750" cy="3476625"/>
          </a:xfrm>
          <a:prstGeom prst="rect">
            <a:avLst/>
          </a:prstGeom>
          <a:noFill/>
        </p:spPr>
      </p:pic>
      <p:pic>
        <p:nvPicPr>
          <p:cNvPr id="2050" name="Picture 2" descr="C:\Documents and Settings\12Lena\Plocha\alberon_20110125_11256396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2752721" cy="2698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Documents and Settings\12Lena\Plocha\Alberon map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Charakteristika:</a:t>
            </a:r>
          </a:p>
          <a:p>
            <a:pPr>
              <a:buNone/>
            </a:pPr>
            <a:r>
              <a:rPr lang="cs-CZ" sz="2000" dirty="0" smtClean="0"/>
              <a:t>       Firma se zabývá prodejem a servisem výpočetní techniky</a:t>
            </a:r>
          </a:p>
          <a:p>
            <a:endParaRPr lang="cs-CZ" sz="2000" dirty="0" smtClean="0"/>
          </a:p>
          <a:p>
            <a:pPr>
              <a:buNone/>
            </a:pPr>
            <a:r>
              <a:rPr lang="cs-CZ" sz="2000" b="1" dirty="0" smtClean="0"/>
              <a:t>       Kontakt</a:t>
            </a:r>
          </a:p>
          <a:p>
            <a:pPr>
              <a:buNone/>
            </a:pPr>
            <a:r>
              <a:rPr lang="cs-CZ" sz="2000" dirty="0" smtClean="0"/>
              <a:t>       </a:t>
            </a:r>
            <a:r>
              <a:rPr lang="de-DE" sz="2000" dirty="0" smtClean="0"/>
              <a:t>tel.: +420 465 618 508</a:t>
            </a:r>
            <a:endParaRPr lang="cs-CZ" sz="2000" dirty="0"/>
          </a:p>
          <a:p>
            <a:pPr>
              <a:buNone/>
            </a:pPr>
            <a:r>
              <a:rPr lang="cs-CZ" sz="2000" dirty="0" smtClean="0"/>
              <a:t>       alberon@</a:t>
            </a:r>
            <a:r>
              <a:rPr lang="cs-CZ" sz="2000" dirty="0" err="1" smtClean="0"/>
              <a:t>alberon.cz</a:t>
            </a:r>
            <a:endParaRPr lang="cs-CZ" sz="2000" dirty="0"/>
          </a:p>
          <a:p>
            <a:pPr>
              <a:buNone/>
            </a:pPr>
            <a:r>
              <a:rPr lang="cs-CZ" sz="2000" b="1" dirty="0" smtClean="0"/>
              <a:t>       Adresa</a:t>
            </a:r>
          </a:p>
          <a:p>
            <a:pPr>
              <a:buNone/>
            </a:pPr>
            <a:r>
              <a:rPr lang="cs-CZ" sz="2000" dirty="0" smtClean="0"/>
              <a:t>       </a:t>
            </a:r>
            <a:r>
              <a:rPr lang="cs-CZ" sz="2000" dirty="0" err="1" smtClean="0"/>
              <a:t>Šedivská</a:t>
            </a:r>
            <a:r>
              <a:rPr lang="cs-CZ" sz="2000" dirty="0" smtClean="0"/>
              <a:t> 844, 561 51 Letohrad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Keramizol</a:t>
            </a:r>
            <a:r>
              <a:rPr lang="cs-CZ" dirty="0" smtClean="0">
                <a:solidFill>
                  <a:schemeClr val="tx2"/>
                </a:solidFill>
              </a:rPr>
              <a:t> s.</a:t>
            </a:r>
            <a:r>
              <a:rPr lang="cs-CZ" dirty="0" err="1" smtClean="0">
                <a:solidFill>
                  <a:schemeClr val="tx2"/>
                </a:solidFill>
              </a:rPr>
              <a:t>r.o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Documents and Settings\12Lena\Plocha\keramizol_1187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5486426" cy="1399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Documents and Settings\12Lena\Plocha\Keramizo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22960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317</Words>
  <Application>Microsoft Office PowerPoint</Application>
  <PresentationFormat>Předvádění na obrazovce (4:3)</PresentationFormat>
  <Paragraphs>95</Paragraphs>
  <Slides>31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Snímek 1</vt:lpstr>
      <vt:lpstr>BB car </vt:lpstr>
      <vt:lpstr>Snímek 3</vt:lpstr>
      <vt:lpstr>Snímek 4</vt:lpstr>
      <vt:lpstr>Alberon </vt:lpstr>
      <vt:lpstr>Snímek 6</vt:lpstr>
      <vt:lpstr>Snímek 7</vt:lpstr>
      <vt:lpstr>Keramizol s.r.o</vt:lpstr>
      <vt:lpstr>Snímek 9</vt:lpstr>
      <vt:lpstr>Snímek 10</vt:lpstr>
      <vt:lpstr>CAPPA 2, s.r.o.</vt:lpstr>
      <vt:lpstr>Snímek 12</vt:lpstr>
      <vt:lpstr>Snímek 13</vt:lpstr>
      <vt:lpstr>BAPA, s.r.o.  </vt:lpstr>
      <vt:lpstr>Snímek 15</vt:lpstr>
      <vt:lpstr>Snímek 16</vt:lpstr>
      <vt:lpstr>Antikor</vt:lpstr>
      <vt:lpstr>Snímek 18</vt:lpstr>
      <vt:lpstr>Snímek 19</vt:lpstr>
      <vt:lpstr>Bocus </vt:lpstr>
      <vt:lpstr>Snímek 21</vt:lpstr>
      <vt:lpstr>Snímek 22</vt:lpstr>
      <vt:lpstr>Golem Group s.r.o</vt:lpstr>
      <vt:lpstr>Snímek 24</vt:lpstr>
      <vt:lpstr>Snímek 25</vt:lpstr>
      <vt:lpstr>Nativ</vt:lpstr>
      <vt:lpstr>Snímek 27</vt:lpstr>
      <vt:lpstr>Snímek 28</vt:lpstr>
      <vt:lpstr>Unita</vt:lpstr>
      <vt:lpstr>Snímek 30</vt:lpstr>
      <vt:lpstr>Snímek 31</vt:lpstr>
    </vt:vector>
  </TitlesOfParts>
  <Company>Letohrad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 car </dc:title>
  <dc:creator>12lena</dc:creator>
  <cp:lastModifiedBy>vohnikova</cp:lastModifiedBy>
  <cp:revision>16</cp:revision>
  <dcterms:created xsi:type="dcterms:W3CDTF">2011-03-24T12:45:49Z</dcterms:created>
  <dcterms:modified xsi:type="dcterms:W3CDTF">2011-06-13T10:34:36Z</dcterms:modified>
</cp:coreProperties>
</file>